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58" r:id="rId4"/>
    <p:sldId id="266" r:id="rId5"/>
    <p:sldId id="273" r:id="rId6"/>
    <p:sldId id="280" r:id="rId7"/>
    <p:sldId id="276" r:id="rId8"/>
    <p:sldId id="279" r:id="rId9"/>
    <p:sldId id="281" r:id="rId10"/>
    <p:sldId id="265" r:id="rId11"/>
    <p:sldId id="274" r:id="rId12"/>
    <p:sldId id="267" r:id="rId13"/>
    <p:sldId id="286" r:id="rId14"/>
    <p:sldId id="278" r:id="rId15"/>
    <p:sldId id="275" r:id="rId16"/>
    <p:sldId id="282" r:id="rId17"/>
    <p:sldId id="285" r:id="rId18"/>
    <p:sldId id="28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0A8"/>
    <a:srgbClr val="8BC4CA"/>
    <a:srgbClr val="8FCED7"/>
    <a:srgbClr val="C59DA5"/>
    <a:srgbClr val="8BB171"/>
    <a:srgbClr val="F2F3F7"/>
    <a:srgbClr val="DCC6CA"/>
    <a:srgbClr val="A3C79D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06C2-EC5F-460A-B61B-11A81D169037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5F2B-8993-4951-B8CE-E7FBF483CF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2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0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71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9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50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07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0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42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102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28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7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14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7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7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94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6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8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35F2B-8993-4951-B8CE-E7FBF483CF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3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2161-B706-4D4E-8202-4B265F8B15D5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7766-6CFD-426D-9B47-3CD3F787BF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636EEC2-9001-4721-AED8-B1BD61C59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6159" y="-2664432"/>
            <a:ext cx="6863137" cy="12192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18725" y="2459834"/>
            <a:ext cx="6973221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南开大学</a:t>
            </a:r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1571847"/>
            <a:ext cx="2005014" cy="992046"/>
            <a:chOff x="1308100" y="1116154"/>
            <a:chExt cx="2005014" cy="992046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308100" y="1524000"/>
              <a:ext cx="533400" cy="5842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41500" y="1524000"/>
              <a:ext cx="414338" cy="41433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286000" y="1816100"/>
              <a:ext cx="287338" cy="1127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81276" y="1116154"/>
              <a:ext cx="390524" cy="7285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71800" y="1116154"/>
              <a:ext cx="341314" cy="61501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3A664CB-41E3-489A-BE82-9477065C82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F478A69B-D51F-4FFC-97E6-CF4582E16216}"/>
              </a:ext>
            </a:extLst>
          </p:cNvPr>
          <p:cNvGrpSpPr/>
          <p:nvPr/>
        </p:nvGrpSpPr>
        <p:grpSpPr>
          <a:xfrm>
            <a:off x="8766332" y="4723006"/>
            <a:ext cx="3425670" cy="940558"/>
            <a:chOff x="8766332" y="4723006"/>
            <a:chExt cx="3425670" cy="940558"/>
          </a:xfrm>
        </p:grpSpPr>
        <p:sp>
          <p:nvSpPr>
            <p:cNvPr id="23" name="文本框 22"/>
            <p:cNvSpPr txBox="1"/>
            <p:nvPr/>
          </p:nvSpPr>
          <p:spPr>
            <a:xfrm>
              <a:off x="9656552" y="5193285"/>
              <a:ext cx="253545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汇报人：小北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8BE247-F8BD-492B-B1D4-B2E462C8E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8766332" y="4723006"/>
              <a:ext cx="1069237" cy="94055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C0E307F-B145-4B88-9356-2D1AC69D9E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5245888" y="2070978"/>
            <a:ext cx="376862" cy="5079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1F9E16-63E1-4E5C-B18C-33EBBCC6D47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10867112" y="2702350"/>
            <a:ext cx="217236" cy="2928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22CEFBD-7179-4BA9-87AE-A9FEE426AC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7649779" y="2324963"/>
            <a:ext cx="217236" cy="2928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C78F05-E7B7-4D05-AD91-F86076B3CE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9423463" y="3417356"/>
            <a:ext cx="319674" cy="43088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D23B2C5-AB12-4AFD-B5F4-BE94DF770BD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8614683" y="1979693"/>
            <a:ext cx="156095" cy="210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1A8D780A-C3F5-4352-83FB-791256AE8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09550" y="209550"/>
            <a:ext cx="117729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d5efbf9-9783-4ffa-888e-fd8441f41c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759" y="1141570"/>
            <a:ext cx="11174727" cy="5011044"/>
            <a:chOff x="671759" y="1141570"/>
            <a:chExt cx="11174727" cy="5011044"/>
          </a:xfrm>
        </p:grpSpPr>
        <p:sp>
          <p:nvSpPr>
            <p:cNvPr id="4" name="îSľíḍè"/>
            <p:cNvSpPr/>
            <p:nvPr/>
          </p:nvSpPr>
          <p:spPr>
            <a:xfrm rot="18900000" flipH="1">
              <a:off x="4237781" y="2473230"/>
              <a:ext cx="1911544" cy="1911544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ïṣḻíḍe"/>
            <p:cNvSpPr/>
            <p:nvPr/>
          </p:nvSpPr>
          <p:spPr>
            <a:xfrm rot="18900000" flipH="1">
              <a:off x="4713498" y="2722684"/>
              <a:ext cx="1412631" cy="1412631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îŝḷïde"/>
            <p:cNvSpPr/>
            <p:nvPr/>
          </p:nvSpPr>
          <p:spPr>
            <a:xfrm rot="18900000" flipH="1">
              <a:off x="5128451" y="2935023"/>
              <a:ext cx="987956" cy="987956"/>
            </a:xfrm>
            <a:prstGeom prst="arc">
              <a:avLst/>
            </a:prstGeom>
            <a:ln w="57150" cap="rnd">
              <a:solidFill>
                <a:srgbClr val="47A0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îṧlíḋé"/>
            <p:cNvSpPr/>
            <p:nvPr/>
          </p:nvSpPr>
          <p:spPr>
            <a:xfrm>
              <a:off x="5390438" y="2723438"/>
              <a:ext cx="1411124" cy="1411124"/>
            </a:xfrm>
            <a:prstGeom prst="ellipse">
              <a:avLst/>
            </a:prstGeom>
            <a:solidFill>
              <a:srgbClr val="47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E282F"/>
                </a:solidFill>
                <a:cs typeface="+mn-ea"/>
                <a:sym typeface="+mn-lt"/>
              </a:endParaRPr>
            </a:p>
          </p:txBody>
        </p:sp>
        <p:sp>
          <p:nvSpPr>
            <p:cNvPr id="8" name="iṣḷïďê"/>
            <p:cNvSpPr/>
            <p:nvPr/>
          </p:nvSpPr>
          <p:spPr>
            <a:xfrm rot="2700000">
              <a:off x="6010520" y="2473230"/>
              <a:ext cx="1911544" cy="1911544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ïṣľíḓe"/>
            <p:cNvSpPr/>
            <p:nvPr/>
          </p:nvSpPr>
          <p:spPr>
            <a:xfrm rot="2700000">
              <a:off x="6033716" y="2722684"/>
              <a:ext cx="1412631" cy="1412631"/>
            </a:xfrm>
            <a:prstGeom prst="arc">
              <a:avLst/>
            </a:prstGeom>
            <a:ln w="57150" cap="rnd">
              <a:solidFill>
                <a:srgbClr val="8BC4C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ïṥ1îďê"/>
            <p:cNvSpPr/>
            <p:nvPr/>
          </p:nvSpPr>
          <p:spPr>
            <a:xfrm rot="2700000">
              <a:off x="6043438" y="2935023"/>
              <a:ext cx="987956" cy="987956"/>
            </a:xfrm>
            <a:prstGeom prst="arc">
              <a:avLst/>
            </a:prstGeom>
            <a:ln w="57150" cap="rnd">
              <a:solidFill>
                <a:srgbClr val="47A0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íslïḋè"/>
            <p:cNvSpPr/>
            <p:nvPr/>
          </p:nvSpPr>
          <p:spPr bwMode="auto">
            <a:xfrm rot="10800000" flipH="1" flipV="1">
              <a:off x="5838826" y="2949937"/>
              <a:ext cx="514350" cy="5136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iṧ1îdé"/>
            <p:cNvSpPr txBox="1"/>
            <p:nvPr/>
          </p:nvSpPr>
          <p:spPr>
            <a:xfrm>
              <a:off x="5567815" y="3500099"/>
              <a:ext cx="1056360" cy="501698"/>
            </a:xfrm>
            <a:prstGeom prst="rect">
              <a:avLst/>
            </a:prstGeom>
            <a:noFill/>
          </p:spPr>
          <p:txBody>
            <a:bodyPr wrap="none" rtlCol="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keyword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íṧḻidè"/>
            <p:cNvGrpSpPr/>
            <p:nvPr/>
          </p:nvGrpSpPr>
          <p:grpSpPr>
            <a:xfrm>
              <a:off x="671759" y="1141570"/>
              <a:ext cx="3622649" cy="1367316"/>
              <a:chOff x="671759" y="1314000"/>
              <a:chExt cx="3622649" cy="1367316"/>
            </a:xfrm>
          </p:grpSpPr>
          <p:sp>
            <p:nvSpPr>
              <p:cNvPr id="33" name="iṩḷïḋê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(www. xxxxx.cc) to filter and replace existing icon elements with one click.</a:t>
                </a:r>
              </a:p>
            </p:txBody>
          </p:sp>
          <p:sp>
            <p:nvSpPr>
              <p:cNvPr id="34" name="î$ḷïḓé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47A0A8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671760" y="2736160"/>
              <a:ext cx="33520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71760" y="4558024"/>
              <a:ext cx="33520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îṣ1íde"/>
            <p:cNvGrpSpPr/>
            <p:nvPr/>
          </p:nvGrpSpPr>
          <p:grpSpPr>
            <a:xfrm>
              <a:off x="671759" y="2963434"/>
              <a:ext cx="3622649" cy="1367316"/>
              <a:chOff x="671759" y="1314000"/>
              <a:chExt cx="3622649" cy="1367316"/>
            </a:xfrm>
          </p:grpSpPr>
          <p:sp>
            <p:nvSpPr>
              <p:cNvPr id="31" name="ïsḻîďé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(</a:t>
                </a:r>
                <a:r>
                  <a:rPr lang="en-US" altLang="zh-CN" sz="1200">
                    <a:cs typeface="+mn-ea"/>
                    <a:sym typeface="+mn-lt"/>
                  </a:rPr>
                  <a:t>www. xxxxxx.cc</a:t>
                </a:r>
                <a:r>
                  <a:rPr lang="en-US" altLang="zh-CN" sz="1200" dirty="0">
                    <a:cs typeface="+mn-ea"/>
                    <a:sym typeface="+mn-lt"/>
                  </a:rPr>
                  <a:t>) to filter and replace existing icon elements with one click.</a:t>
                </a:r>
              </a:p>
            </p:txBody>
          </p:sp>
          <p:sp>
            <p:nvSpPr>
              <p:cNvPr id="32" name="işḻíďe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17" name="íṡḻíďé"/>
            <p:cNvGrpSpPr/>
            <p:nvPr/>
          </p:nvGrpSpPr>
          <p:grpSpPr>
            <a:xfrm>
              <a:off x="671759" y="4785298"/>
              <a:ext cx="3622649" cy="1367316"/>
              <a:chOff x="671759" y="1314000"/>
              <a:chExt cx="3622649" cy="1367316"/>
            </a:xfrm>
          </p:grpSpPr>
          <p:sp>
            <p:nvSpPr>
              <p:cNvPr id="29" name="iśľíḓe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</a:t>
                </a:r>
                <a:r>
                  <a:rPr lang="en-US" altLang="zh-CN" sz="1200">
                    <a:cs typeface="+mn-ea"/>
                    <a:sym typeface="+mn-lt"/>
                  </a:rPr>
                  <a:t>(www.xxxxxx.cc</a:t>
                </a:r>
                <a:r>
                  <a:rPr lang="en-US" altLang="zh-CN" sz="1200" dirty="0">
                    <a:cs typeface="+mn-ea"/>
                    <a:sym typeface="+mn-lt"/>
                  </a:rPr>
                  <a:t>) to filter and replace existing icon elements with one click.</a:t>
                </a:r>
              </a:p>
            </p:txBody>
          </p:sp>
          <p:sp>
            <p:nvSpPr>
              <p:cNvPr id="30" name="ïśļîḍe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18" name="îşľíďé"/>
            <p:cNvGrpSpPr/>
            <p:nvPr/>
          </p:nvGrpSpPr>
          <p:grpSpPr>
            <a:xfrm>
              <a:off x="8223837" y="1141570"/>
              <a:ext cx="3622649" cy="1367316"/>
              <a:chOff x="671759" y="1314000"/>
              <a:chExt cx="3622649" cy="1367316"/>
            </a:xfrm>
          </p:grpSpPr>
          <p:sp>
            <p:nvSpPr>
              <p:cNvPr id="27" name="îslíďé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(</a:t>
                </a:r>
                <a:r>
                  <a:rPr lang="en-US" altLang="zh-CN" sz="1200">
                    <a:cs typeface="+mn-ea"/>
                    <a:sym typeface="+mn-lt"/>
                  </a:rPr>
                  <a:t>www. xxxxxx.cc</a:t>
                </a:r>
                <a:r>
                  <a:rPr lang="en-US" altLang="zh-CN" sz="1200" dirty="0">
                    <a:cs typeface="+mn-ea"/>
                    <a:sym typeface="+mn-lt"/>
                  </a:rPr>
                  <a:t>) to filter and replace existing icon elements with one click.</a:t>
                </a:r>
              </a:p>
            </p:txBody>
          </p:sp>
          <p:sp>
            <p:nvSpPr>
              <p:cNvPr id="28" name="íṥľîde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47A0A8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8223838" y="2736160"/>
              <a:ext cx="33520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223838" y="4558024"/>
              <a:ext cx="33520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iṧļiḍe"/>
            <p:cNvGrpSpPr/>
            <p:nvPr/>
          </p:nvGrpSpPr>
          <p:grpSpPr>
            <a:xfrm>
              <a:off x="8223837" y="2963434"/>
              <a:ext cx="3622649" cy="1367316"/>
              <a:chOff x="671759" y="1314000"/>
              <a:chExt cx="3622649" cy="1367316"/>
            </a:xfrm>
          </p:grpSpPr>
          <p:sp>
            <p:nvSpPr>
              <p:cNvPr id="25" name="íṥḷíḍe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(</a:t>
                </a:r>
                <a:r>
                  <a:rPr lang="en-US" altLang="zh-CN" sz="1200">
                    <a:cs typeface="+mn-ea"/>
                    <a:sym typeface="+mn-lt"/>
                  </a:rPr>
                  <a:t>www. xxxxx.cc</a:t>
                </a:r>
                <a:r>
                  <a:rPr lang="en-US" altLang="zh-CN" sz="1200" dirty="0">
                    <a:cs typeface="+mn-ea"/>
                    <a:sym typeface="+mn-lt"/>
                  </a:rPr>
                  <a:t>) to filter and replace existing icon elements with one click.</a:t>
                </a:r>
              </a:p>
            </p:txBody>
          </p:sp>
          <p:sp>
            <p:nvSpPr>
              <p:cNvPr id="26" name="ïṧļîḓê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22" name="íṥļïdé"/>
            <p:cNvGrpSpPr/>
            <p:nvPr/>
          </p:nvGrpSpPr>
          <p:grpSpPr>
            <a:xfrm>
              <a:off x="8223837" y="4785298"/>
              <a:ext cx="3622649" cy="1367316"/>
              <a:chOff x="671759" y="1314000"/>
              <a:chExt cx="3622649" cy="1367316"/>
            </a:xfrm>
          </p:grpSpPr>
          <p:sp>
            <p:nvSpPr>
              <p:cNvPr id="23" name="í$ļídè"/>
              <p:cNvSpPr/>
              <p:nvPr/>
            </p:nvSpPr>
            <p:spPr>
              <a:xfrm>
                <a:off x="671759" y="1800988"/>
                <a:ext cx="3622649" cy="880328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anchor="t">
                <a:no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Supporting text here.</a:t>
                </a:r>
              </a:p>
              <a:p>
                <a:pPr marL="228600" indent="-22860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>
                    <a:cs typeface="+mn-ea"/>
                    <a:sym typeface="+mn-lt"/>
                  </a:rPr>
                  <a:t>You can use the icon library in </a:t>
                </a:r>
                <a:r>
                  <a:rPr lang="en-US" altLang="zh-CN" sz="1200" dirty="0" err="1">
                    <a:cs typeface="+mn-ea"/>
                    <a:sym typeface="+mn-lt"/>
                  </a:rPr>
                  <a:t>iSlide</a:t>
                </a:r>
                <a:r>
                  <a:rPr lang="en-US" altLang="zh-CN" sz="1200" dirty="0">
                    <a:cs typeface="+mn-ea"/>
                    <a:sym typeface="+mn-lt"/>
                  </a:rPr>
                  <a:t>  (</a:t>
                </a:r>
                <a:r>
                  <a:rPr lang="en-US" altLang="zh-CN" sz="1200">
                    <a:cs typeface="+mn-ea"/>
                    <a:sym typeface="+mn-lt"/>
                  </a:rPr>
                  <a:t>www. xxxxxx.cc</a:t>
                </a:r>
                <a:r>
                  <a:rPr lang="en-US" altLang="zh-CN" sz="1200" dirty="0">
                    <a:cs typeface="+mn-ea"/>
                    <a:sym typeface="+mn-lt"/>
                  </a:rPr>
                  <a:t>) to filter and replace existing icon elements with one click.</a:t>
                </a:r>
              </a:p>
            </p:txBody>
          </p:sp>
          <p:sp>
            <p:nvSpPr>
              <p:cNvPr id="24" name="isḷïdê"/>
              <p:cNvSpPr txBox="1"/>
              <p:nvPr/>
            </p:nvSpPr>
            <p:spPr bwMode="auto">
              <a:xfrm>
                <a:off x="671759" y="1314000"/>
                <a:ext cx="3296651" cy="470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46297D2-F2DD-4BF8-A82A-E1A20086D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32C82F-9F95-436B-9999-CA95829868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81D47B-23C1-43CB-937B-91F2C23785E6}"/>
              </a:ext>
            </a:extLst>
          </p:cNvPr>
          <p:cNvGrpSpPr/>
          <p:nvPr/>
        </p:nvGrpSpPr>
        <p:grpSpPr>
          <a:xfrm>
            <a:off x="10124495" y="121021"/>
            <a:ext cx="1423351" cy="1252056"/>
            <a:chOff x="10124495" y="121021"/>
            <a:chExt cx="1423351" cy="12520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D07BFD2-AD34-4860-83D2-4F90F21CD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0124495" y="121021"/>
              <a:ext cx="1423351" cy="125205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D46C775-BD96-44DB-BC55-091CAF740CFA}"/>
                </a:ext>
              </a:extLst>
            </p:cNvPr>
            <p:cNvSpPr txBox="1"/>
            <p:nvPr/>
          </p:nvSpPr>
          <p:spPr>
            <a:xfrm>
              <a:off x="10836171" y="747049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2E7608-C572-4F1B-B349-4FB92B3D7859}"/>
              </a:ext>
            </a:extLst>
          </p:cNvPr>
          <p:cNvGrpSpPr/>
          <p:nvPr/>
        </p:nvGrpSpPr>
        <p:grpSpPr>
          <a:xfrm>
            <a:off x="4316120" y="2181304"/>
            <a:ext cx="4883068" cy="3447098"/>
            <a:chOff x="4316120" y="2181304"/>
            <a:chExt cx="4883068" cy="3447098"/>
          </a:xfrm>
        </p:grpSpPr>
        <p:sp>
          <p:nvSpPr>
            <p:cNvPr id="19" name="文本框 18"/>
            <p:cNvSpPr txBox="1"/>
            <p:nvPr/>
          </p:nvSpPr>
          <p:spPr>
            <a:xfrm>
              <a:off x="4316120" y="2181304"/>
              <a:ext cx="4883068" cy="344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C</a:t>
              </a:r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ONTENT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16080" y="4038281"/>
              <a:ext cx="3034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Create your dream content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67073CF-D211-4898-B01C-196AAAD9B1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5678041" y="3164740"/>
            <a:ext cx="376862" cy="507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92C287F-4682-454C-A2B0-3EC11134D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78813" y="1210424"/>
            <a:ext cx="4421568" cy="459105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3085" y="2090054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47A0A8"/>
                </a:solidFill>
                <a:cs typeface="+mn-ea"/>
                <a:sym typeface="+mn-lt"/>
              </a:rPr>
              <a:t>CONTENT</a:t>
            </a:r>
            <a:endParaRPr lang="zh-CN" altLang="en-US" sz="6000" dirty="0">
              <a:solidFill>
                <a:srgbClr val="47A0A8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29769" y="3218273"/>
            <a:ext cx="3470394" cy="22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dirty="0">
                <a:cs typeface="+mn-ea"/>
                <a:sym typeface="+mn-lt"/>
              </a:rPr>
              <a:t>I have a dream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cs typeface="+mn-ea"/>
                <a:sym typeface="+mn-lt"/>
              </a:rPr>
              <a:t>You have a creative idea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cs typeface="+mn-ea"/>
                <a:sym typeface="+mn-lt"/>
              </a:rPr>
              <a:t>Let's combine it together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cs typeface="+mn-ea"/>
                <a:sym typeface="+mn-lt"/>
              </a:rPr>
              <a:t>So, maybe miracles are going to come</a:t>
            </a:r>
            <a:endParaRPr lang="zh-CN" altLang="en-US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50AEC6-C1A2-4067-BEE8-C77F5CD25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7" t="72132" r="62227" b="11760"/>
          <a:stretch/>
        </p:blipFill>
        <p:spPr>
          <a:xfrm flipH="1" flipV="1">
            <a:off x="8900317" y="2455974"/>
            <a:ext cx="3309684" cy="438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daaa325-f67a-43b5-ae35-a6f53a7a142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6000" y="1597981"/>
            <a:ext cx="10280741" cy="3704174"/>
            <a:chOff x="966000" y="1597981"/>
            <a:chExt cx="10280741" cy="3704174"/>
          </a:xfrm>
        </p:grpSpPr>
        <p:sp>
          <p:nvSpPr>
            <p:cNvPr id="4" name="íṡ1îḋe"/>
            <p:cNvSpPr/>
            <p:nvPr/>
          </p:nvSpPr>
          <p:spPr bwMode="auto">
            <a:xfrm>
              <a:off x="4232561" y="1597981"/>
              <a:ext cx="3704174" cy="3704174"/>
            </a:xfrm>
            <a:prstGeom prst="ellipse">
              <a:avLst/>
            </a:prstGeom>
            <a:noFill/>
            <a:ln w="76200">
              <a:solidFill>
                <a:srgbClr val="47A0A8"/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íş1idé"/>
            <p:cNvSpPr txBox="1"/>
            <p:nvPr/>
          </p:nvSpPr>
          <p:spPr bwMode="auto">
            <a:xfrm>
              <a:off x="4783833" y="2982893"/>
              <a:ext cx="2581084" cy="371513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ctr" latinLnBrk="0"/>
              <a:r>
                <a:rPr lang="en-US" altLang="zh-CN" sz="1800" b="1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Text here</a:t>
              </a:r>
              <a:endParaRPr lang="zh-CN" altLang="en-US" sz="1800" b="1" dirty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" name="íṧľîdê"/>
            <p:cNvSpPr txBox="1"/>
            <p:nvPr/>
          </p:nvSpPr>
          <p:spPr bwMode="auto">
            <a:xfrm>
              <a:off x="4783833" y="3416700"/>
              <a:ext cx="2581084" cy="556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grpSp>
          <p:nvGrpSpPr>
            <p:cNvPr id="7" name="išḻîḑè"/>
            <p:cNvGrpSpPr/>
            <p:nvPr/>
          </p:nvGrpSpPr>
          <p:grpSpPr>
            <a:xfrm>
              <a:off x="7536158" y="2279686"/>
              <a:ext cx="722560" cy="722560"/>
              <a:chOff x="7229049" y="2279686"/>
              <a:chExt cx="722560" cy="722560"/>
            </a:xfrm>
          </p:grpSpPr>
          <p:sp>
            <p:nvSpPr>
              <p:cNvPr id="30" name="îŝlïďe"/>
              <p:cNvSpPr/>
              <p:nvPr/>
            </p:nvSpPr>
            <p:spPr bwMode="auto">
              <a:xfrm>
                <a:off x="7229049" y="2279686"/>
                <a:ext cx="722560" cy="722560"/>
              </a:xfrm>
              <a:prstGeom prst="ellipse">
                <a:avLst/>
              </a:prstGeom>
              <a:solidFill>
                <a:srgbClr val="8BC4CA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ïṥlíḍe"/>
              <p:cNvSpPr/>
              <p:nvPr/>
            </p:nvSpPr>
            <p:spPr bwMode="auto">
              <a:xfrm>
                <a:off x="7264362" y="2314999"/>
                <a:ext cx="651934" cy="651934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íşḻiďe"/>
              <p:cNvSpPr/>
              <p:nvPr/>
            </p:nvSpPr>
            <p:spPr bwMode="auto">
              <a:xfrm>
                <a:off x="7336757" y="2402627"/>
                <a:ext cx="493331" cy="493331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íṧḷïḋé"/>
            <p:cNvGrpSpPr/>
            <p:nvPr/>
          </p:nvGrpSpPr>
          <p:grpSpPr>
            <a:xfrm>
              <a:off x="3945891" y="2276872"/>
              <a:ext cx="722560" cy="722560"/>
              <a:chOff x="4217683" y="2276872"/>
              <a:chExt cx="722560" cy="722560"/>
            </a:xfrm>
          </p:grpSpPr>
          <p:grpSp>
            <p:nvGrpSpPr>
              <p:cNvPr id="26" name="iṧľiḓe"/>
              <p:cNvGrpSpPr/>
              <p:nvPr/>
            </p:nvGrpSpPr>
            <p:grpSpPr>
              <a:xfrm>
                <a:off x="4217683" y="2276872"/>
                <a:ext cx="722560" cy="722560"/>
                <a:chOff x="4038600" y="1181870"/>
                <a:chExt cx="844550" cy="844550"/>
              </a:xfrm>
            </p:grpSpPr>
            <p:sp>
              <p:nvSpPr>
                <p:cNvPr id="28" name="îŝlïḍè"/>
                <p:cNvSpPr/>
                <p:nvPr/>
              </p:nvSpPr>
              <p:spPr bwMode="auto">
                <a:xfrm>
                  <a:off x="4038600" y="1181870"/>
                  <a:ext cx="844550" cy="844550"/>
                </a:xfrm>
                <a:prstGeom prst="ellipse">
                  <a:avLst/>
                </a:prstGeom>
                <a:solidFill>
                  <a:srgbClr val="47A0A8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íṩ1íde"/>
                <p:cNvSpPr/>
                <p:nvPr/>
              </p:nvSpPr>
              <p:spPr bwMode="auto">
                <a:xfrm>
                  <a:off x="4079875" y="1223145"/>
                  <a:ext cx="762000" cy="762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ísḷîdé"/>
              <p:cNvSpPr/>
              <p:nvPr/>
            </p:nvSpPr>
            <p:spPr bwMode="auto">
              <a:xfrm>
                <a:off x="4332298" y="2391487"/>
                <a:ext cx="493331" cy="493331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ïṩḻïďê"/>
            <p:cNvGrpSpPr/>
            <p:nvPr/>
          </p:nvGrpSpPr>
          <p:grpSpPr>
            <a:xfrm>
              <a:off x="7543376" y="3894110"/>
              <a:ext cx="722560" cy="722560"/>
              <a:chOff x="7236267" y="3894110"/>
              <a:chExt cx="722560" cy="722560"/>
            </a:xfrm>
          </p:grpSpPr>
          <p:grpSp>
            <p:nvGrpSpPr>
              <p:cNvPr id="22" name="îṣḻïḍê"/>
              <p:cNvGrpSpPr/>
              <p:nvPr/>
            </p:nvGrpSpPr>
            <p:grpSpPr>
              <a:xfrm>
                <a:off x="7236267" y="3894110"/>
                <a:ext cx="722560" cy="722560"/>
                <a:chOff x="4038600" y="1181870"/>
                <a:chExt cx="844550" cy="844550"/>
              </a:xfrm>
            </p:grpSpPr>
            <p:sp>
              <p:nvSpPr>
                <p:cNvPr id="24" name="ïṥľïḓé"/>
                <p:cNvSpPr/>
                <p:nvPr/>
              </p:nvSpPr>
              <p:spPr bwMode="auto">
                <a:xfrm>
                  <a:off x="4038600" y="1181870"/>
                  <a:ext cx="844550" cy="844550"/>
                </a:xfrm>
                <a:prstGeom prst="ellipse">
                  <a:avLst/>
                </a:prstGeom>
                <a:solidFill>
                  <a:srgbClr val="47A0A8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îsľiḑe"/>
                <p:cNvSpPr/>
                <p:nvPr/>
              </p:nvSpPr>
              <p:spPr bwMode="auto">
                <a:xfrm>
                  <a:off x="4079875" y="1223145"/>
                  <a:ext cx="762000" cy="762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" name="î$ḻiďè"/>
              <p:cNvSpPr/>
              <p:nvPr/>
            </p:nvSpPr>
            <p:spPr bwMode="auto">
              <a:xfrm>
                <a:off x="7350882" y="4008725"/>
                <a:ext cx="493331" cy="493331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iṡľîďê"/>
            <p:cNvGrpSpPr/>
            <p:nvPr/>
          </p:nvGrpSpPr>
          <p:grpSpPr>
            <a:xfrm>
              <a:off x="3945891" y="3895732"/>
              <a:ext cx="722560" cy="722560"/>
              <a:chOff x="4217683" y="3895732"/>
              <a:chExt cx="722560" cy="722560"/>
            </a:xfrm>
          </p:grpSpPr>
          <p:sp>
            <p:nvSpPr>
              <p:cNvPr id="19" name="îṧlïḍè"/>
              <p:cNvSpPr/>
              <p:nvPr/>
            </p:nvSpPr>
            <p:spPr bwMode="auto">
              <a:xfrm>
                <a:off x="4217683" y="3895732"/>
                <a:ext cx="722560" cy="722560"/>
              </a:xfrm>
              <a:prstGeom prst="ellipse">
                <a:avLst/>
              </a:prstGeom>
              <a:solidFill>
                <a:srgbClr val="8BC4CA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iṣļiďè"/>
              <p:cNvSpPr/>
              <p:nvPr/>
            </p:nvSpPr>
            <p:spPr bwMode="auto">
              <a:xfrm>
                <a:off x="4252996" y="3931045"/>
                <a:ext cx="651934" cy="651934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íšḻiḍè"/>
              <p:cNvSpPr/>
              <p:nvPr/>
            </p:nvSpPr>
            <p:spPr bwMode="auto">
              <a:xfrm>
                <a:off x="4332298" y="4010347"/>
                <a:ext cx="493331" cy="493331"/>
              </a:xfrm>
              <a:custGeom>
                <a:avLst/>
                <a:gdLst>
                  <a:gd name="T0" fmla="*/ 182 w 236"/>
                  <a:gd name="T1" fmla="*/ 109 h 236"/>
                  <a:gd name="T2" fmla="*/ 157 w 236"/>
                  <a:gd name="T3" fmla="*/ 103 h 236"/>
                  <a:gd name="T4" fmla="*/ 134 w 236"/>
                  <a:gd name="T5" fmla="*/ 102 h 236"/>
                  <a:gd name="T6" fmla="*/ 120 w 236"/>
                  <a:gd name="T7" fmla="*/ 114 h 236"/>
                  <a:gd name="T8" fmla="*/ 118 w 236"/>
                  <a:gd name="T9" fmla="*/ 129 h 236"/>
                  <a:gd name="T10" fmla="*/ 122 w 236"/>
                  <a:gd name="T11" fmla="*/ 141 h 236"/>
                  <a:gd name="T12" fmla="*/ 135 w 236"/>
                  <a:gd name="T13" fmla="*/ 156 h 236"/>
                  <a:gd name="T14" fmla="*/ 139 w 236"/>
                  <a:gd name="T15" fmla="*/ 185 h 236"/>
                  <a:gd name="T16" fmla="*/ 152 w 236"/>
                  <a:gd name="T17" fmla="*/ 198 h 236"/>
                  <a:gd name="T18" fmla="*/ 169 w 236"/>
                  <a:gd name="T19" fmla="*/ 180 h 236"/>
                  <a:gd name="T20" fmla="*/ 187 w 236"/>
                  <a:gd name="T21" fmla="*/ 150 h 236"/>
                  <a:gd name="T22" fmla="*/ 200 w 236"/>
                  <a:gd name="T23" fmla="*/ 122 h 236"/>
                  <a:gd name="T24" fmla="*/ 182 w 236"/>
                  <a:gd name="T25" fmla="*/ 109 h 236"/>
                  <a:gd name="T26" fmla="*/ 118 w 236"/>
                  <a:gd name="T27" fmla="*/ 0 h 236"/>
                  <a:gd name="T28" fmla="*/ 0 w 236"/>
                  <a:gd name="T29" fmla="*/ 118 h 236"/>
                  <a:gd name="T30" fmla="*/ 118 w 236"/>
                  <a:gd name="T31" fmla="*/ 236 h 236"/>
                  <a:gd name="T32" fmla="*/ 236 w 236"/>
                  <a:gd name="T33" fmla="*/ 118 h 236"/>
                  <a:gd name="T34" fmla="*/ 118 w 236"/>
                  <a:gd name="T35" fmla="*/ 0 h 236"/>
                  <a:gd name="T36" fmla="*/ 126 w 236"/>
                  <a:gd name="T37" fmla="*/ 212 h 236"/>
                  <a:gd name="T38" fmla="*/ 128 w 236"/>
                  <a:gd name="T39" fmla="*/ 208 h 236"/>
                  <a:gd name="T40" fmla="*/ 125 w 236"/>
                  <a:gd name="T41" fmla="*/ 186 h 236"/>
                  <a:gd name="T42" fmla="*/ 105 w 236"/>
                  <a:gd name="T43" fmla="*/ 186 h 236"/>
                  <a:gd name="T44" fmla="*/ 98 w 236"/>
                  <a:gd name="T45" fmla="*/ 207 h 236"/>
                  <a:gd name="T46" fmla="*/ 102 w 236"/>
                  <a:gd name="T47" fmla="*/ 211 h 236"/>
                  <a:gd name="T48" fmla="*/ 34 w 236"/>
                  <a:gd name="T49" fmla="*/ 161 h 236"/>
                  <a:gd name="T50" fmla="*/ 44 w 236"/>
                  <a:gd name="T51" fmla="*/ 157 h 236"/>
                  <a:gd name="T52" fmla="*/ 44 w 236"/>
                  <a:gd name="T53" fmla="*/ 157 h 236"/>
                  <a:gd name="T54" fmla="*/ 81 w 236"/>
                  <a:gd name="T55" fmla="*/ 142 h 236"/>
                  <a:gd name="T56" fmla="*/ 81 w 236"/>
                  <a:gd name="T57" fmla="*/ 118 h 236"/>
                  <a:gd name="T58" fmla="*/ 55 w 236"/>
                  <a:gd name="T59" fmla="*/ 94 h 236"/>
                  <a:gd name="T60" fmla="*/ 28 w 236"/>
                  <a:gd name="T61" fmla="*/ 90 h 236"/>
                  <a:gd name="T62" fmla="*/ 84 w 236"/>
                  <a:gd name="T63" fmla="*/ 30 h 236"/>
                  <a:gd name="T64" fmla="*/ 84 w 236"/>
                  <a:gd name="T65" fmla="*/ 31 h 236"/>
                  <a:gd name="T66" fmla="*/ 102 w 236"/>
                  <a:gd name="T67" fmla="*/ 56 h 236"/>
                  <a:gd name="T68" fmla="*/ 120 w 236"/>
                  <a:gd name="T69" fmla="*/ 79 h 236"/>
                  <a:gd name="T70" fmla="*/ 131 w 236"/>
                  <a:gd name="T71" fmla="*/ 97 h 236"/>
                  <a:gd name="T72" fmla="*/ 146 w 236"/>
                  <a:gd name="T73" fmla="*/ 88 h 236"/>
                  <a:gd name="T74" fmla="*/ 177 w 236"/>
                  <a:gd name="T75" fmla="*/ 66 h 236"/>
                  <a:gd name="T76" fmla="*/ 190 w 236"/>
                  <a:gd name="T77" fmla="*/ 57 h 236"/>
                  <a:gd name="T78" fmla="*/ 212 w 236"/>
                  <a:gd name="T79" fmla="*/ 118 h 236"/>
                  <a:gd name="T80" fmla="*/ 126 w 236"/>
                  <a:gd name="T81" fmla="*/ 21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36">
                    <a:moveTo>
                      <a:pt x="182" y="109"/>
                    </a:moveTo>
                    <a:cubicBezTo>
                      <a:pt x="172" y="107"/>
                      <a:pt x="161" y="105"/>
                      <a:pt x="157" y="103"/>
                    </a:cubicBezTo>
                    <a:cubicBezTo>
                      <a:pt x="153" y="102"/>
                      <a:pt x="143" y="101"/>
                      <a:pt x="134" y="102"/>
                    </a:cubicBezTo>
                    <a:cubicBezTo>
                      <a:pt x="125" y="103"/>
                      <a:pt x="119" y="109"/>
                      <a:pt x="120" y="114"/>
                    </a:cubicBezTo>
                    <a:cubicBezTo>
                      <a:pt x="121" y="119"/>
                      <a:pt x="120" y="126"/>
                      <a:pt x="118" y="129"/>
                    </a:cubicBezTo>
                    <a:cubicBezTo>
                      <a:pt x="117" y="132"/>
                      <a:pt x="118" y="138"/>
                      <a:pt x="122" y="141"/>
                    </a:cubicBezTo>
                    <a:cubicBezTo>
                      <a:pt x="127" y="144"/>
                      <a:pt x="132" y="151"/>
                      <a:pt x="135" y="156"/>
                    </a:cubicBezTo>
                    <a:cubicBezTo>
                      <a:pt x="138" y="162"/>
                      <a:pt x="140" y="175"/>
                      <a:pt x="139" y="185"/>
                    </a:cubicBezTo>
                    <a:cubicBezTo>
                      <a:pt x="139" y="195"/>
                      <a:pt x="145" y="201"/>
                      <a:pt x="152" y="198"/>
                    </a:cubicBezTo>
                    <a:cubicBezTo>
                      <a:pt x="160" y="195"/>
                      <a:pt x="167" y="187"/>
                      <a:pt x="169" y="180"/>
                    </a:cubicBezTo>
                    <a:cubicBezTo>
                      <a:pt x="171" y="174"/>
                      <a:pt x="179" y="160"/>
                      <a:pt x="187" y="150"/>
                    </a:cubicBezTo>
                    <a:cubicBezTo>
                      <a:pt x="195" y="140"/>
                      <a:pt x="201" y="127"/>
                      <a:pt x="200" y="122"/>
                    </a:cubicBezTo>
                    <a:cubicBezTo>
                      <a:pt x="200" y="116"/>
                      <a:pt x="191" y="111"/>
                      <a:pt x="182" y="109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6" y="212"/>
                    </a:moveTo>
                    <a:cubicBezTo>
                      <a:pt x="127" y="211"/>
                      <a:pt x="128" y="209"/>
                      <a:pt x="128" y="208"/>
                    </a:cubicBezTo>
                    <a:cubicBezTo>
                      <a:pt x="130" y="201"/>
                      <a:pt x="128" y="191"/>
                      <a:pt x="125" y="186"/>
                    </a:cubicBezTo>
                    <a:cubicBezTo>
                      <a:pt x="121" y="181"/>
                      <a:pt x="112" y="181"/>
                      <a:pt x="105" y="186"/>
                    </a:cubicBezTo>
                    <a:cubicBezTo>
                      <a:pt x="97" y="191"/>
                      <a:pt x="94" y="200"/>
                      <a:pt x="98" y="207"/>
                    </a:cubicBezTo>
                    <a:cubicBezTo>
                      <a:pt x="99" y="208"/>
                      <a:pt x="100" y="210"/>
                      <a:pt x="102" y="211"/>
                    </a:cubicBezTo>
                    <a:cubicBezTo>
                      <a:pt x="72" y="206"/>
                      <a:pt x="47" y="187"/>
                      <a:pt x="34" y="161"/>
                    </a:cubicBezTo>
                    <a:cubicBezTo>
                      <a:pt x="37" y="161"/>
                      <a:pt x="40" y="159"/>
                      <a:pt x="44" y="15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57" y="148"/>
                      <a:pt x="74" y="141"/>
                      <a:pt x="81" y="142"/>
                    </a:cubicBezTo>
                    <a:cubicBezTo>
                      <a:pt x="89" y="142"/>
                      <a:pt x="89" y="131"/>
                      <a:pt x="81" y="118"/>
                    </a:cubicBezTo>
                    <a:cubicBezTo>
                      <a:pt x="74" y="105"/>
                      <a:pt x="62" y="94"/>
                      <a:pt x="55" y="94"/>
                    </a:cubicBezTo>
                    <a:cubicBezTo>
                      <a:pt x="48" y="94"/>
                      <a:pt x="36" y="92"/>
                      <a:pt x="28" y="90"/>
                    </a:cubicBezTo>
                    <a:cubicBezTo>
                      <a:pt x="37" y="62"/>
                      <a:pt x="58" y="41"/>
                      <a:pt x="84" y="30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6" y="39"/>
                      <a:pt x="95" y="50"/>
                      <a:pt x="102" y="56"/>
                    </a:cubicBezTo>
                    <a:cubicBezTo>
                      <a:pt x="110" y="62"/>
                      <a:pt x="118" y="72"/>
                      <a:pt x="120" y="79"/>
                    </a:cubicBezTo>
                    <a:cubicBezTo>
                      <a:pt x="122" y="85"/>
                      <a:pt x="127" y="93"/>
                      <a:pt x="131" y="97"/>
                    </a:cubicBezTo>
                    <a:cubicBezTo>
                      <a:pt x="136" y="100"/>
                      <a:pt x="142" y="96"/>
                      <a:pt x="146" y="88"/>
                    </a:cubicBezTo>
                    <a:cubicBezTo>
                      <a:pt x="150" y="80"/>
                      <a:pt x="164" y="70"/>
                      <a:pt x="177" y="66"/>
                    </a:cubicBezTo>
                    <a:cubicBezTo>
                      <a:pt x="183" y="64"/>
                      <a:pt x="187" y="61"/>
                      <a:pt x="190" y="57"/>
                    </a:cubicBezTo>
                    <a:cubicBezTo>
                      <a:pt x="204" y="74"/>
                      <a:pt x="212" y="95"/>
                      <a:pt x="212" y="118"/>
                    </a:cubicBezTo>
                    <a:cubicBezTo>
                      <a:pt x="212" y="168"/>
                      <a:pt x="174" y="208"/>
                      <a:pt x="126" y="212"/>
                    </a:cubicBez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1" name="ïṧḻídè"/>
            <p:cNvSpPr txBox="1"/>
            <p:nvPr/>
          </p:nvSpPr>
          <p:spPr bwMode="auto">
            <a:xfrm>
              <a:off x="8265941" y="3892454"/>
              <a:ext cx="2980800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  <a:cs typeface="+mn-ea"/>
                  <a:sym typeface="+mn-lt"/>
                </a:rPr>
                <a:t>Text here</a:t>
              </a:r>
              <a:endParaRPr lang="zh-CN" altLang="en-US" sz="1600" b="1" dirty="0">
                <a:effectLst/>
                <a:cs typeface="+mn-ea"/>
                <a:sym typeface="+mn-lt"/>
              </a:endParaRPr>
            </a:p>
          </p:txBody>
        </p:sp>
        <p:sp>
          <p:nvSpPr>
            <p:cNvPr id="12" name="ïśḻïḑê"/>
            <p:cNvSpPr txBox="1"/>
            <p:nvPr/>
          </p:nvSpPr>
          <p:spPr bwMode="auto">
            <a:xfrm>
              <a:off x="8265939" y="4233187"/>
              <a:ext cx="2980800" cy="89280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indent="-171450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Supporting text here.</a:t>
              </a:r>
              <a:endParaRPr lang="zh-CN" altLang="en-US" sz="10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When you copy &amp; paste, choose "keep text only" option.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13" name="iś1ídè"/>
            <p:cNvSpPr txBox="1"/>
            <p:nvPr/>
          </p:nvSpPr>
          <p:spPr bwMode="auto">
            <a:xfrm>
              <a:off x="8258724" y="2276872"/>
              <a:ext cx="2980800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en-US" altLang="zh-CN" sz="1600" b="1" dirty="0">
                  <a:effectLst/>
                  <a:cs typeface="+mn-ea"/>
                  <a:sym typeface="+mn-lt"/>
                </a:rPr>
                <a:t>Text here</a:t>
              </a:r>
              <a:endParaRPr lang="zh-CN" altLang="en-US" sz="1600" b="1" dirty="0">
                <a:effectLst/>
                <a:cs typeface="+mn-ea"/>
                <a:sym typeface="+mn-lt"/>
              </a:endParaRPr>
            </a:p>
          </p:txBody>
        </p:sp>
        <p:sp>
          <p:nvSpPr>
            <p:cNvPr id="14" name="îş1ïďe"/>
            <p:cNvSpPr txBox="1"/>
            <p:nvPr/>
          </p:nvSpPr>
          <p:spPr bwMode="auto">
            <a:xfrm>
              <a:off x="8258722" y="2617605"/>
              <a:ext cx="2980800" cy="89280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indent="-171450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Supporting text here.</a:t>
              </a:r>
              <a:endParaRPr lang="zh-CN" altLang="en-US" sz="1000" dirty="0">
                <a:cs typeface="+mn-ea"/>
                <a:sym typeface="+mn-lt"/>
              </a:endParaRPr>
            </a:p>
            <a:p>
              <a:pPr marL="171450" indent="-171450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When you copy &amp; paste, choose "keep text only" option.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15" name="iṥliḓé"/>
            <p:cNvSpPr txBox="1"/>
            <p:nvPr/>
          </p:nvSpPr>
          <p:spPr bwMode="auto">
            <a:xfrm>
              <a:off x="966000" y="3892454"/>
              <a:ext cx="2979889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r" latinLnBrk="0"/>
              <a:r>
                <a:rPr lang="en-US" altLang="zh-CN" sz="1600" b="1" dirty="0">
                  <a:effectLst/>
                  <a:cs typeface="+mn-ea"/>
                  <a:sym typeface="+mn-lt"/>
                </a:rPr>
                <a:t>Text here</a:t>
              </a:r>
              <a:endParaRPr lang="zh-CN" altLang="en-US" sz="1600" b="1" dirty="0">
                <a:effectLst/>
                <a:cs typeface="+mn-ea"/>
                <a:sym typeface="+mn-lt"/>
              </a:endParaRPr>
            </a:p>
          </p:txBody>
        </p:sp>
        <p:sp>
          <p:nvSpPr>
            <p:cNvPr id="16" name="íṩḷîḍe"/>
            <p:cNvSpPr txBox="1"/>
            <p:nvPr/>
          </p:nvSpPr>
          <p:spPr bwMode="auto">
            <a:xfrm>
              <a:off x="966000" y="4233188"/>
              <a:ext cx="2979888" cy="8930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indent="-171450" algn="r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Supporting text here.</a:t>
              </a:r>
              <a:endParaRPr lang="zh-CN" altLang="en-US" sz="1000" dirty="0">
                <a:cs typeface="+mn-ea"/>
                <a:sym typeface="+mn-lt"/>
              </a:endParaRPr>
            </a:p>
            <a:p>
              <a:pPr marL="171450" indent="-171450" algn="r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When you copy &amp; paste, choose "keep text only" option.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17" name="ísḷïďe"/>
            <p:cNvSpPr txBox="1"/>
            <p:nvPr/>
          </p:nvSpPr>
          <p:spPr bwMode="auto">
            <a:xfrm>
              <a:off x="966000" y="2276872"/>
              <a:ext cx="2979889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r" latinLnBrk="0"/>
              <a:r>
                <a:rPr lang="en-US" altLang="zh-CN" sz="1600" b="1" dirty="0">
                  <a:effectLst/>
                  <a:cs typeface="+mn-ea"/>
                  <a:sym typeface="+mn-lt"/>
                </a:rPr>
                <a:t>Text here</a:t>
              </a:r>
              <a:endParaRPr lang="zh-CN" altLang="en-US" sz="1600" b="1" dirty="0">
                <a:effectLst/>
                <a:cs typeface="+mn-ea"/>
                <a:sym typeface="+mn-lt"/>
              </a:endParaRPr>
            </a:p>
          </p:txBody>
        </p:sp>
        <p:sp>
          <p:nvSpPr>
            <p:cNvPr id="18" name="îS1ïdé"/>
            <p:cNvSpPr txBox="1"/>
            <p:nvPr/>
          </p:nvSpPr>
          <p:spPr bwMode="auto">
            <a:xfrm>
              <a:off x="966000" y="2617606"/>
              <a:ext cx="2979888" cy="8930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indent="-171450" algn="r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Supporting text here.</a:t>
              </a:r>
              <a:endParaRPr lang="zh-CN" altLang="en-US" sz="1000" dirty="0">
                <a:cs typeface="+mn-ea"/>
                <a:sym typeface="+mn-lt"/>
              </a:endParaRPr>
            </a:p>
            <a:p>
              <a:pPr marL="171450" indent="-171450" algn="r">
                <a:lnSpc>
                  <a:spcPct val="17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cs typeface="+mn-ea"/>
                  <a:sym typeface="+mn-lt"/>
                </a:rPr>
                <a:t>When you copy &amp; paste, choose "keep text only" option.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1724F3AA-6D62-4489-8C32-64BAE69F7F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2328" r="65461" b="11760"/>
          <a:stretch/>
        </p:blipFill>
        <p:spPr>
          <a:xfrm>
            <a:off x="-1" y="-1"/>
            <a:ext cx="3659215" cy="580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8ead439-05e9-4e68-8eb7-97599e10d1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0975" y="1194755"/>
            <a:ext cx="8830049" cy="4872580"/>
            <a:chOff x="1751447" y="1194755"/>
            <a:chExt cx="8830049" cy="4872580"/>
          </a:xfrm>
        </p:grpSpPr>
        <p:sp>
          <p:nvSpPr>
            <p:cNvPr id="4" name="iṥlîḋê"/>
            <p:cNvSpPr/>
            <p:nvPr/>
          </p:nvSpPr>
          <p:spPr>
            <a:xfrm rot="5400000">
              <a:off x="4984101" y="3404836"/>
              <a:ext cx="2325210" cy="410768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  <a:headEnd type="none"/>
              <a:tailEnd type="stealt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iš1îḑe"/>
            <p:cNvSpPr/>
            <p:nvPr/>
          </p:nvSpPr>
          <p:spPr>
            <a:xfrm rot="1820888">
              <a:off x="4583317" y="3432699"/>
              <a:ext cx="3074906" cy="458878"/>
            </a:xfrm>
            <a:prstGeom prst="ellipse">
              <a:avLst/>
            </a:prstGeom>
            <a:noFill/>
            <a:ln w="9525">
              <a:solidFill>
                <a:srgbClr val="8BB171"/>
              </a:solidFill>
              <a:headEnd type="none"/>
              <a:tailEnd type="stealt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îsļíḓè"/>
            <p:cNvSpPr/>
            <p:nvPr/>
          </p:nvSpPr>
          <p:spPr>
            <a:xfrm rot="19657204">
              <a:off x="4533778" y="3457821"/>
              <a:ext cx="3074906" cy="458878"/>
            </a:xfrm>
            <a:prstGeom prst="ellipse">
              <a:avLst/>
            </a:prstGeom>
            <a:noFill/>
            <a:ln w="9525">
              <a:solidFill>
                <a:srgbClr val="C59DA5"/>
              </a:solidFill>
              <a:headEnd type="none"/>
              <a:tailEnd type="stealt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íṥľîďé"/>
            <p:cNvSpPr/>
            <p:nvPr/>
          </p:nvSpPr>
          <p:spPr>
            <a:xfrm>
              <a:off x="7196584" y="4176743"/>
              <a:ext cx="325850" cy="310374"/>
            </a:xfrm>
            <a:prstGeom prst="ellipse">
              <a:avLst/>
            </a:prstGeom>
            <a:solidFill>
              <a:srgbClr val="47A0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íS1ïďè"/>
            <p:cNvSpPr/>
            <p:nvPr/>
          </p:nvSpPr>
          <p:spPr>
            <a:xfrm>
              <a:off x="4707190" y="2797283"/>
              <a:ext cx="325850" cy="310374"/>
            </a:xfrm>
            <a:prstGeom prst="ellipse">
              <a:avLst/>
            </a:prstGeom>
            <a:solidFill>
              <a:srgbClr val="47A0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ïṩľíḋe"/>
            <p:cNvSpPr/>
            <p:nvPr/>
          </p:nvSpPr>
          <p:spPr>
            <a:xfrm>
              <a:off x="4603921" y="4289671"/>
              <a:ext cx="325850" cy="310374"/>
            </a:xfrm>
            <a:prstGeom prst="ellipse">
              <a:avLst/>
            </a:prstGeom>
            <a:solidFill>
              <a:srgbClr val="8BC4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îŝľïdê"/>
            <p:cNvSpPr/>
            <p:nvPr/>
          </p:nvSpPr>
          <p:spPr>
            <a:xfrm>
              <a:off x="7162144" y="2780324"/>
              <a:ext cx="325850" cy="310373"/>
            </a:xfrm>
            <a:prstGeom prst="ellipse">
              <a:avLst/>
            </a:prstGeom>
            <a:solidFill>
              <a:srgbClr val="8BC4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íslîdé"/>
            <p:cNvSpPr/>
            <p:nvPr/>
          </p:nvSpPr>
          <p:spPr>
            <a:xfrm>
              <a:off x="5442120" y="2969732"/>
              <a:ext cx="1416226" cy="1348962"/>
            </a:xfrm>
            <a:prstGeom prst="diamond">
              <a:avLst/>
            </a:prstGeom>
            <a:solidFill>
              <a:srgbClr val="47A0A8">
                <a:alpha val="99000"/>
              </a:srgbClr>
            </a:solidFill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íşlide"/>
            <p:cNvSpPr/>
            <p:nvPr/>
          </p:nvSpPr>
          <p:spPr>
            <a:xfrm>
              <a:off x="5982053" y="2284260"/>
              <a:ext cx="325850" cy="3103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íṩļîde"/>
            <p:cNvSpPr/>
            <p:nvPr/>
          </p:nvSpPr>
          <p:spPr>
            <a:xfrm>
              <a:off x="5982053" y="4623871"/>
              <a:ext cx="325850" cy="3103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ïṩļiḑe"/>
            <p:cNvGrpSpPr/>
            <p:nvPr/>
          </p:nvGrpSpPr>
          <p:grpSpPr>
            <a:xfrm>
              <a:off x="1751447" y="2439447"/>
              <a:ext cx="2746610" cy="970279"/>
              <a:chOff x="4963128" y="4179692"/>
              <a:chExt cx="2746610" cy="970279"/>
            </a:xfrm>
          </p:grpSpPr>
          <p:sp>
            <p:nvSpPr>
              <p:cNvPr id="33" name="îṡ1ïḓe"/>
              <p:cNvSpPr/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  <a:br>
                  <a:rPr lang="en-US" altLang="zh-CN" sz="1100" dirty="0">
                    <a:cs typeface="+mn-ea"/>
                    <a:sym typeface="+mn-lt"/>
                  </a:rPr>
                </a:br>
                <a:r>
                  <a:rPr lang="zh-CN" altLang="en-US" sz="1100" dirty="0">
                    <a:cs typeface="+mn-ea"/>
                    <a:sym typeface="+mn-lt"/>
                  </a:rPr>
                  <a:t> </a:t>
                </a:r>
              </a:p>
            </p:txBody>
          </p:sp>
          <p:sp>
            <p:nvSpPr>
              <p:cNvPr id="34" name="îsḻîďe"/>
              <p:cNvSpPr txBox="1"/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35" name="iṥľîdé"/>
              <p:cNvSpPr/>
              <p:nvPr/>
            </p:nvSpPr>
            <p:spPr bwMode="auto">
              <a:xfrm>
                <a:off x="4963128" y="4272582"/>
                <a:ext cx="461080" cy="460795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íş1ïḓé"/>
            <p:cNvGrpSpPr/>
            <p:nvPr/>
          </p:nvGrpSpPr>
          <p:grpSpPr>
            <a:xfrm>
              <a:off x="7834886" y="4114905"/>
              <a:ext cx="2746610" cy="970279"/>
              <a:chOff x="4963128" y="4179692"/>
              <a:chExt cx="2746610" cy="970279"/>
            </a:xfrm>
          </p:grpSpPr>
          <p:sp>
            <p:nvSpPr>
              <p:cNvPr id="30" name="íṧ1îḑê"/>
              <p:cNvSpPr/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  <a:br>
                  <a:rPr lang="en-US" altLang="zh-CN" sz="1100" dirty="0">
                    <a:cs typeface="+mn-ea"/>
                    <a:sym typeface="+mn-lt"/>
                  </a:rPr>
                </a:br>
                <a:r>
                  <a:rPr lang="zh-CN" altLang="en-US" sz="1100" dirty="0">
                    <a:cs typeface="+mn-ea"/>
                    <a:sym typeface="+mn-lt"/>
                  </a:rPr>
                  <a:t> </a:t>
                </a:r>
              </a:p>
            </p:txBody>
          </p:sp>
          <p:sp>
            <p:nvSpPr>
              <p:cNvPr id="31" name="iṧľidé"/>
              <p:cNvSpPr txBox="1"/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32" name="íşļiḋé"/>
              <p:cNvSpPr/>
              <p:nvPr/>
            </p:nvSpPr>
            <p:spPr bwMode="auto">
              <a:xfrm>
                <a:off x="4963128" y="4272787"/>
                <a:ext cx="461080" cy="460384"/>
              </a:xfrm>
              <a:custGeom>
                <a:avLst/>
                <a:gdLst>
                  <a:gd name="connsiteX0" fmla="*/ 303775 w 607639"/>
                  <a:gd name="connsiteY0" fmla="*/ 525007 h 606722"/>
                  <a:gd name="connsiteX1" fmla="*/ 315710 w 607639"/>
                  <a:gd name="connsiteY1" fmla="*/ 536902 h 606722"/>
                  <a:gd name="connsiteX2" fmla="*/ 315710 w 607639"/>
                  <a:gd name="connsiteY2" fmla="*/ 552347 h 606722"/>
                  <a:gd name="connsiteX3" fmla="*/ 303775 w 607639"/>
                  <a:gd name="connsiteY3" fmla="*/ 564241 h 606722"/>
                  <a:gd name="connsiteX4" fmla="*/ 291929 w 607639"/>
                  <a:gd name="connsiteY4" fmla="*/ 552347 h 606722"/>
                  <a:gd name="connsiteX5" fmla="*/ 291929 w 607639"/>
                  <a:gd name="connsiteY5" fmla="*/ 536902 h 606722"/>
                  <a:gd name="connsiteX6" fmla="*/ 303775 w 607639"/>
                  <a:gd name="connsiteY6" fmla="*/ 525007 h 606722"/>
                  <a:gd name="connsiteX7" fmla="*/ 429885 w 607639"/>
                  <a:gd name="connsiteY7" fmla="*/ 509483 h 606722"/>
                  <a:gd name="connsiteX8" fmla="*/ 441811 w 607639"/>
                  <a:gd name="connsiteY8" fmla="*/ 521409 h 606722"/>
                  <a:gd name="connsiteX9" fmla="*/ 429885 w 607639"/>
                  <a:gd name="connsiteY9" fmla="*/ 533335 h 606722"/>
                  <a:gd name="connsiteX10" fmla="*/ 417959 w 607639"/>
                  <a:gd name="connsiteY10" fmla="*/ 521409 h 606722"/>
                  <a:gd name="connsiteX11" fmla="*/ 429885 w 607639"/>
                  <a:gd name="connsiteY11" fmla="*/ 509483 h 606722"/>
                  <a:gd name="connsiteX12" fmla="*/ 177720 w 607639"/>
                  <a:gd name="connsiteY12" fmla="*/ 509483 h 606722"/>
                  <a:gd name="connsiteX13" fmla="*/ 189611 w 607639"/>
                  <a:gd name="connsiteY13" fmla="*/ 521409 h 606722"/>
                  <a:gd name="connsiteX14" fmla="*/ 177720 w 607639"/>
                  <a:gd name="connsiteY14" fmla="*/ 533335 h 606722"/>
                  <a:gd name="connsiteX15" fmla="*/ 165829 w 607639"/>
                  <a:gd name="connsiteY15" fmla="*/ 521409 h 606722"/>
                  <a:gd name="connsiteX16" fmla="*/ 177720 w 607639"/>
                  <a:gd name="connsiteY16" fmla="*/ 509483 h 606722"/>
                  <a:gd name="connsiteX17" fmla="*/ 522185 w 607639"/>
                  <a:gd name="connsiteY17" fmla="*/ 417324 h 606722"/>
                  <a:gd name="connsiteX18" fmla="*/ 534111 w 607639"/>
                  <a:gd name="connsiteY18" fmla="*/ 429250 h 606722"/>
                  <a:gd name="connsiteX19" fmla="*/ 522185 w 607639"/>
                  <a:gd name="connsiteY19" fmla="*/ 441176 h 606722"/>
                  <a:gd name="connsiteX20" fmla="*/ 510259 w 607639"/>
                  <a:gd name="connsiteY20" fmla="*/ 429250 h 606722"/>
                  <a:gd name="connsiteX21" fmla="*/ 522185 w 607639"/>
                  <a:gd name="connsiteY21" fmla="*/ 417324 h 606722"/>
                  <a:gd name="connsiteX22" fmla="*/ 85420 w 607639"/>
                  <a:gd name="connsiteY22" fmla="*/ 417324 h 606722"/>
                  <a:gd name="connsiteX23" fmla="*/ 97311 w 607639"/>
                  <a:gd name="connsiteY23" fmla="*/ 429250 h 606722"/>
                  <a:gd name="connsiteX24" fmla="*/ 85420 w 607639"/>
                  <a:gd name="connsiteY24" fmla="*/ 441176 h 606722"/>
                  <a:gd name="connsiteX25" fmla="*/ 73529 w 607639"/>
                  <a:gd name="connsiteY25" fmla="*/ 429250 h 606722"/>
                  <a:gd name="connsiteX26" fmla="*/ 85420 w 607639"/>
                  <a:gd name="connsiteY26" fmla="*/ 417324 h 606722"/>
                  <a:gd name="connsiteX27" fmla="*/ 537643 w 607639"/>
                  <a:gd name="connsiteY27" fmla="*/ 291506 h 606722"/>
                  <a:gd name="connsiteX28" fmla="*/ 555628 w 607639"/>
                  <a:gd name="connsiteY28" fmla="*/ 291506 h 606722"/>
                  <a:gd name="connsiteX29" fmla="*/ 567558 w 607639"/>
                  <a:gd name="connsiteY29" fmla="*/ 303316 h 606722"/>
                  <a:gd name="connsiteX30" fmla="*/ 555628 w 607639"/>
                  <a:gd name="connsiteY30" fmla="*/ 315216 h 606722"/>
                  <a:gd name="connsiteX31" fmla="*/ 537643 w 607639"/>
                  <a:gd name="connsiteY31" fmla="*/ 315216 h 606722"/>
                  <a:gd name="connsiteX32" fmla="*/ 525713 w 607639"/>
                  <a:gd name="connsiteY32" fmla="*/ 303316 h 606722"/>
                  <a:gd name="connsiteX33" fmla="*/ 537643 w 607639"/>
                  <a:gd name="connsiteY33" fmla="*/ 291506 h 606722"/>
                  <a:gd name="connsiteX34" fmla="*/ 51991 w 607639"/>
                  <a:gd name="connsiteY34" fmla="*/ 291506 h 606722"/>
                  <a:gd name="connsiteX35" fmla="*/ 69946 w 607639"/>
                  <a:gd name="connsiteY35" fmla="*/ 291506 h 606722"/>
                  <a:gd name="connsiteX36" fmla="*/ 81856 w 607639"/>
                  <a:gd name="connsiteY36" fmla="*/ 303316 h 606722"/>
                  <a:gd name="connsiteX37" fmla="*/ 69946 w 607639"/>
                  <a:gd name="connsiteY37" fmla="*/ 315216 h 606722"/>
                  <a:gd name="connsiteX38" fmla="*/ 51991 w 607639"/>
                  <a:gd name="connsiteY38" fmla="*/ 315216 h 606722"/>
                  <a:gd name="connsiteX39" fmla="*/ 40081 w 607639"/>
                  <a:gd name="connsiteY39" fmla="*/ 303316 h 606722"/>
                  <a:gd name="connsiteX40" fmla="*/ 51991 w 607639"/>
                  <a:gd name="connsiteY40" fmla="*/ 291506 h 606722"/>
                  <a:gd name="connsiteX41" fmla="*/ 412608 w 607639"/>
                  <a:gd name="connsiteY41" fmla="*/ 222096 h 606722"/>
                  <a:gd name="connsiteX42" fmla="*/ 345491 w 607639"/>
                  <a:gd name="connsiteY42" fmla="*/ 334245 h 606722"/>
                  <a:gd name="connsiteX43" fmla="*/ 412608 w 607639"/>
                  <a:gd name="connsiteY43" fmla="*/ 334245 h 606722"/>
                  <a:gd name="connsiteX44" fmla="*/ 427651 w 607639"/>
                  <a:gd name="connsiteY44" fmla="*/ 167533 h 606722"/>
                  <a:gd name="connsiteX45" fmla="*/ 436375 w 607639"/>
                  <a:gd name="connsiteY45" fmla="*/ 178996 h 606722"/>
                  <a:gd name="connsiteX46" fmla="*/ 436375 w 607639"/>
                  <a:gd name="connsiteY46" fmla="*/ 334245 h 606722"/>
                  <a:gd name="connsiteX47" fmla="*/ 469399 w 607639"/>
                  <a:gd name="connsiteY47" fmla="*/ 334245 h 606722"/>
                  <a:gd name="connsiteX48" fmla="*/ 481327 w 607639"/>
                  <a:gd name="connsiteY48" fmla="*/ 346153 h 606722"/>
                  <a:gd name="connsiteX49" fmla="*/ 469399 w 607639"/>
                  <a:gd name="connsiteY49" fmla="*/ 357973 h 606722"/>
                  <a:gd name="connsiteX50" fmla="*/ 436375 w 607639"/>
                  <a:gd name="connsiteY50" fmla="*/ 357973 h 606722"/>
                  <a:gd name="connsiteX51" fmla="*/ 436375 w 607639"/>
                  <a:gd name="connsiteY51" fmla="*/ 427733 h 606722"/>
                  <a:gd name="connsiteX52" fmla="*/ 424536 w 607639"/>
                  <a:gd name="connsiteY52" fmla="*/ 439552 h 606722"/>
                  <a:gd name="connsiteX53" fmla="*/ 412608 w 607639"/>
                  <a:gd name="connsiteY53" fmla="*/ 427733 h 606722"/>
                  <a:gd name="connsiteX54" fmla="*/ 412608 w 607639"/>
                  <a:gd name="connsiteY54" fmla="*/ 357973 h 606722"/>
                  <a:gd name="connsiteX55" fmla="*/ 324573 w 607639"/>
                  <a:gd name="connsiteY55" fmla="*/ 357973 h 606722"/>
                  <a:gd name="connsiteX56" fmla="*/ 314158 w 607639"/>
                  <a:gd name="connsiteY56" fmla="*/ 352019 h 606722"/>
                  <a:gd name="connsiteX57" fmla="*/ 314336 w 607639"/>
                  <a:gd name="connsiteY57" fmla="*/ 340022 h 606722"/>
                  <a:gd name="connsiteX58" fmla="*/ 414299 w 607639"/>
                  <a:gd name="connsiteY58" fmla="*/ 172953 h 606722"/>
                  <a:gd name="connsiteX59" fmla="*/ 427651 w 607639"/>
                  <a:gd name="connsiteY59" fmla="*/ 167533 h 606722"/>
                  <a:gd name="connsiteX60" fmla="*/ 216270 w 607639"/>
                  <a:gd name="connsiteY60" fmla="*/ 167099 h 606722"/>
                  <a:gd name="connsiteX61" fmla="*/ 290518 w 607639"/>
                  <a:gd name="connsiteY61" fmla="*/ 241210 h 606722"/>
                  <a:gd name="connsiteX62" fmla="*/ 242978 w 607639"/>
                  <a:gd name="connsiteY62" fmla="*/ 355754 h 606722"/>
                  <a:gd name="connsiteX63" fmla="*/ 182707 w 607639"/>
                  <a:gd name="connsiteY63" fmla="*/ 415825 h 606722"/>
                  <a:gd name="connsiteX64" fmla="*/ 278588 w 607639"/>
                  <a:gd name="connsiteY64" fmla="*/ 415825 h 606722"/>
                  <a:gd name="connsiteX65" fmla="*/ 290518 w 607639"/>
                  <a:gd name="connsiteY65" fmla="*/ 427734 h 606722"/>
                  <a:gd name="connsiteX66" fmla="*/ 278588 w 607639"/>
                  <a:gd name="connsiteY66" fmla="*/ 439552 h 606722"/>
                  <a:gd name="connsiteX67" fmla="*/ 154040 w 607639"/>
                  <a:gd name="connsiteY67" fmla="*/ 439552 h 606722"/>
                  <a:gd name="connsiteX68" fmla="*/ 143001 w 607639"/>
                  <a:gd name="connsiteY68" fmla="*/ 432265 h 606722"/>
                  <a:gd name="connsiteX69" fmla="*/ 145582 w 607639"/>
                  <a:gd name="connsiteY69" fmla="*/ 419292 h 606722"/>
                  <a:gd name="connsiteX70" fmla="*/ 226152 w 607639"/>
                  <a:gd name="connsiteY70" fmla="*/ 338959 h 606722"/>
                  <a:gd name="connsiteX71" fmla="*/ 266659 w 607639"/>
                  <a:gd name="connsiteY71" fmla="*/ 241210 h 606722"/>
                  <a:gd name="connsiteX72" fmla="*/ 216270 w 607639"/>
                  <a:gd name="connsiteY72" fmla="*/ 190914 h 606722"/>
                  <a:gd name="connsiteX73" fmla="*/ 165880 w 607639"/>
                  <a:gd name="connsiteY73" fmla="*/ 241210 h 606722"/>
                  <a:gd name="connsiteX74" fmla="*/ 154040 w 607639"/>
                  <a:gd name="connsiteY74" fmla="*/ 253029 h 606722"/>
                  <a:gd name="connsiteX75" fmla="*/ 142110 w 607639"/>
                  <a:gd name="connsiteY75" fmla="*/ 241210 h 606722"/>
                  <a:gd name="connsiteX76" fmla="*/ 216270 w 607639"/>
                  <a:gd name="connsiteY76" fmla="*/ 167099 h 606722"/>
                  <a:gd name="connsiteX77" fmla="*/ 522185 w 607639"/>
                  <a:gd name="connsiteY77" fmla="*/ 165547 h 606722"/>
                  <a:gd name="connsiteX78" fmla="*/ 534111 w 607639"/>
                  <a:gd name="connsiteY78" fmla="*/ 177438 h 606722"/>
                  <a:gd name="connsiteX79" fmla="*/ 522185 w 607639"/>
                  <a:gd name="connsiteY79" fmla="*/ 189329 h 606722"/>
                  <a:gd name="connsiteX80" fmla="*/ 510259 w 607639"/>
                  <a:gd name="connsiteY80" fmla="*/ 177438 h 606722"/>
                  <a:gd name="connsiteX81" fmla="*/ 522185 w 607639"/>
                  <a:gd name="connsiteY81" fmla="*/ 165547 h 606722"/>
                  <a:gd name="connsiteX82" fmla="*/ 85420 w 607639"/>
                  <a:gd name="connsiteY82" fmla="*/ 165547 h 606722"/>
                  <a:gd name="connsiteX83" fmla="*/ 97311 w 607639"/>
                  <a:gd name="connsiteY83" fmla="*/ 177438 h 606722"/>
                  <a:gd name="connsiteX84" fmla="*/ 85420 w 607639"/>
                  <a:gd name="connsiteY84" fmla="*/ 189329 h 606722"/>
                  <a:gd name="connsiteX85" fmla="*/ 73529 w 607639"/>
                  <a:gd name="connsiteY85" fmla="*/ 177438 h 606722"/>
                  <a:gd name="connsiteX86" fmla="*/ 85420 w 607639"/>
                  <a:gd name="connsiteY86" fmla="*/ 165547 h 606722"/>
                  <a:gd name="connsiteX87" fmla="*/ 429885 w 607639"/>
                  <a:gd name="connsiteY87" fmla="*/ 73388 h 606722"/>
                  <a:gd name="connsiteX88" fmla="*/ 441811 w 607639"/>
                  <a:gd name="connsiteY88" fmla="*/ 85279 h 606722"/>
                  <a:gd name="connsiteX89" fmla="*/ 429885 w 607639"/>
                  <a:gd name="connsiteY89" fmla="*/ 97170 h 606722"/>
                  <a:gd name="connsiteX90" fmla="*/ 417959 w 607639"/>
                  <a:gd name="connsiteY90" fmla="*/ 85279 h 606722"/>
                  <a:gd name="connsiteX91" fmla="*/ 429885 w 607639"/>
                  <a:gd name="connsiteY91" fmla="*/ 73388 h 606722"/>
                  <a:gd name="connsiteX92" fmla="*/ 177720 w 607639"/>
                  <a:gd name="connsiteY92" fmla="*/ 73388 h 606722"/>
                  <a:gd name="connsiteX93" fmla="*/ 189611 w 607639"/>
                  <a:gd name="connsiteY93" fmla="*/ 85279 h 606722"/>
                  <a:gd name="connsiteX94" fmla="*/ 177720 w 607639"/>
                  <a:gd name="connsiteY94" fmla="*/ 97170 h 606722"/>
                  <a:gd name="connsiteX95" fmla="*/ 165829 w 607639"/>
                  <a:gd name="connsiteY95" fmla="*/ 85279 h 606722"/>
                  <a:gd name="connsiteX96" fmla="*/ 177720 w 607639"/>
                  <a:gd name="connsiteY96" fmla="*/ 73388 h 606722"/>
                  <a:gd name="connsiteX97" fmla="*/ 303775 w 607639"/>
                  <a:gd name="connsiteY97" fmla="*/ 42480 h 606722"/>
                  <a:gd name="connsiteX98" fmla="*/ 315710 w 607639"/>
                  <a:gd name="connsiteY98" fmla="*/ 54396 h 606722"/>
                  <a:gd name="connsiteX99" fmla="*/ 315710 w 607639"/>
                  <a:gd name="connsiteY99" fmla="*/ 69869 h 606722"/>
                  <a:gd name="connsiteX100" fmla="*/ 303775 w 607639"/>
                  <a:gd name="connsiteY100" fmla="*/ 81785 h 606722"/>
                  <a:gd name="connsiteX101" fmla="*/ 291929 w 607639"/>
                  <a:gd name="connsiteY101" fmla="*/ 69869 h 606722"/>
                  <a:gd name="connsiteX102" fmla="*/ 291929 w 607639"/>
                  <a:gd name="connsiteY102" fmla="*/ 54396 h 606722"/>
                  <a:gd name="connsiteX103" fmla="*/ 303775 w 607639"/>
                  <a:gd name="connsiteY103" fmla="*/ 42480 h 606722"/>
                  <a:gd name="connsiteX104" fmla="*/ 303775 w 607639"/>
                  <a:gd name="connsiteY104" fmla="*/ 0 h 606722"/>
                  <a:gd name="connsiteX105" fmla="*/ 537058 w 607639"/>
                  <a:gd name="connsiteY105" fmla="*/ 108956 h 606722"/>
                  <a:gd name="connsiteX106" fmla="*/ 537058 w 607639"/>
                  <a:gd name="connsiteY106" fmla="*/ 93048 h 606722"/>
                  <a:gd name="connsiteX107" fmla="*/ 548895 w 607639"/>
                  <a:gd name="connsiteY107" fmla="*/ 81139 h 606722"/>
                  <a:gd name="connsiteX108" fmla="*/ 560822 w 607639"/>
                  <a:gd name="connsiteY108" fmla="*/ 93048 h 606722"/>
                  <a:gd name="connsiteX109" fmla="*/ 560822 w 607639"/>
                  <a:gd name="connsiteY109" fmla="*/ 138994 h 606722"/>
                  <a:gd name="connsiteX110" fmla="*/ 548895 w 607639"/>
                  <a:gd name="connsiteY110" fmla="*/ 150903 h 606722"/>
                  <a:gd name="connsiteX111" fmla="*/ 502880 w 607639"/>
                  <a:gd name="connsiteY111" fmla="*/ 150903 h 606722"/>
                  <a:gd name="connsiteX112" fmla="*/ 490953 w 607639"/>
                  <a:gd name="connsiteY112" fmla="*/ 138994 h 606722"/>
                  <a:gd name="connsiteX113" fmla="*/ 502880 w 607639"/>
                  <a:gd name="connsiteY113" fmla="*/ 127174 h 606722"/>
                  <a:gd name="connsiteX114" fmla="*/ 521126 w 607639"/>
                  <a:gd name="connsiteY114" fmla="*/ 127174 h 606722"/>
                  <a:gd name="connsiteX115" fmla="*/ 303775 w 607639"/>
                  <a:gd name="connsiteY115" fmla="*/ 23728 h 606722"/>
                  <a:gd name="connsiteX116" fmla="*/ 23764 w 607639"/>
                  <a:gd name="connsiteY116" fmla="*/ 303316 h 606722"/>
                  <a:gd name="connsiteX117" fmla="*/ 303775 w 607639"/>
                  <a:gd name="connsiteY117" fmla="*/ 582905 h 606722"/>
                  <a:gd name="connsiteX118" fmla="*/ 583786 w 607639"/>
                  <a:gd name="connsiteY118" fmla="*/ 303316 h 606722"/>
                  <a:gd name="connsiteX119" fmla="*/ 573906 w 607639"/>
                  <a:gd name="connsiteY119" fmla="*/ 229376 h 606722"/>
                  <a:gd name="connsiteX120" fmla="*/ 582273 w 607639"/>
                  <a:gd name="connsiteY120" fmla="*/ 214801 h 606722"/>
                  <a:gd name="connsiteX121" fmla="*/ 596869 w 607639"/>
                  <a:gd name="connsiteY121" fmla="*/ 223066 h 606722"/>
                  <a:gd name="connsiteX122" fmla="*/ 607639 w 607639"/>
                  <a:gd name="connsiteY122" fmla="*/ 303316 h 606722"/>
                  <a:gd name="connsiteX123" fmla="*/ 303775 w 607639"/>
                  <a:gd name="connsiteY123" fmla="*/ 606722 h 606722"/>
                  <a:gd name="connsiteX124" fmla="*/ 0 w 607639"/>
                  <a:gd name="connsiteY124" fmla="*/ 303316 h 606722"/>
                  <a:gd name="connsiteX125" fmla="*/ 303775 w 607639"/>
                  <a:gd name="connsiteY125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607639" h="606722">
                    <a:moveTo>
                      <a:pt x="303775" y="525007"/>
                    </a:moveTo>
                    <a:cubicBezTo>
                      <a:pt x="310366" y="525007"/>
                      <a:pt x="315710" y="530333"/>
                      <a:pt x="315710" y="536902"/>
                    </a:cubicBezTo>
                    <a:lnTo>
                      <a:pt x="315710" y="552347"/>
                    </a:lnTo>
                    <a:cubicBezTo>
                      <a:pt x="315710" y="558915"/>
                      <a:pt x="310366" y="564241"/>
                      <a:pt x="303775" y="564241"/>
                    </a:cubicBezTo>
                    <a:cubicBezTo>
                      <a:pt x="297184" y="564241"/>
                      <a:pt x="291929" y="558915"/>
                      <a:pt x="291929" y="552347"/>
                    </a:cubicBezTo>
                    <a:lnTo>
                      <a:pt x="291929" y="536902"/>
                    </a:lnTo>
                    <a:cubicBezTo>
                      <a:pt x="291929" y="530333"/>
                      <a:pt x="297184" y="525007"/>
                      <a:pt x="303775" y="525007"/>
                    </a:cubicBezTo>
                    <a:close/>
                    <a:moveTo>
                      <a:pt x="429885" y="509483"/>
                    </a:moveTo>
                    <a:cubicBezTo>
                      <a:pt x="436472" y="509483"/>
                      <a:pt x="441811" y="514822"/>
                      <a:pt x="441811" y="521409"/>
                    </a:cubicBezTo>
                    <a:cubicBezTo>
                      <a:pt x="441811" y="527996"/>
                      <a:pt x="436472" y="533335"/>
                      <a:pt x="429885" y="533335"/>
                    </a:cubicBezTo>
                    <a:cubicBezTo>
                      <a:pt x="423298" y="533335"/>
                      <a:pt x="417959" y="527996"/>
                      <a:pt x="417959" y="521409"/>
                    </a:cubicBezTo>
                    <a:cubicBezTo>
                      <a:pt x="417959" y="514822"/>
                      <a:pt x="423298" y="509483"/>
                      <a:pt x="429885" y="509483"/>
                    </a:cubicBezTo>
                    <a:close/>
                    <a:moveTo>
                      <a:pt x="177720" y="509483"/>
                    </a:moveTo>
                    <a:cubicBezTo>
                      <a:pt x="184287" y="509483"/>
                      <a:pt x="189611" y="514822"/>
                      <a:pt x="189611" y="521409"/>
                    </a:cubicBezTo>
                    <a:cubicBezTo>
                      <a:pt x="189611" y="527996"/>
                      <a:pt x="184287" y="533335"/>
                      <a:pt x="177720" y="533335"/>
                    </a:cubicBezTo>
                    <a:cubicBezTo>
                      <a:pt x="171153" y="533335"/>
                      <a:pt x="165829" y="527996"/>
                      <a:pt x="165829" y="521409"/>
                    </a:cubicBezTo>
                    <a:cubicBezTo>
                      <a:pt x="165829" y="514822"/>
                      <a:pt x="171153" y="509483"/>
                      <a:pt x="177720" y="509483"/>
                    </a:cubicBezTo>
                    <a:close/>
                    <a:moveTo>
                      <a:pt x="522185" y="417324"/>
                    </a:moveTo>
                    <a:cubicBezTo>
                      <a:pt x="528772" y="417324"/>
                      <a:pt x="534111" y="422663"/>
                      <a:pt x="534111" y="429250"/>
                    </a:cubicBezTo>
                    <a:cubicBezTo>
                      <a:pt x="534111" y="435837"/>
                      <a:pt x="528772" y="441176"/>
                      <a:pt x="522185" y="441176"/>
                    </a:cubicBezTo>
                    <a:cubicBezTo>
                      <a:pt x="515598" y="441176"/>
                      <a:pt x="510259" y="435837"/>
                      <a:pt x="510259" y="429250"/>
                    </a:cubicBezTo>
                    <a:cubicBezTo>
                      <a:pt x="510259" y="422663"/>
                      <a:pt x="515598" y="417324"/>
                      <a:pt x="522185" y="417324"/>
                    </a:cubicBezTo>
                    <a:close/>
                    <a:moveTo>
                      <a:pt x="85420" y="417324"/>
                    </a:moveTo>
                    <a:cubicBezTo>
                      <a:pt x="91987" y="417324"/>
                      <a:pt x="97311" y="422663"/>
                      <a:pt x="97311" y="429250"/>
                    </a:cubicBezTo>
                    <a:cubicBezTo>
                      <a:pt x="97311" y="435837"/>
                      <a:pt x="91987" y="441176"/>
                      <a:pt x="85420" y="441176"/>
                    </a:cubicBezTo>
                    <a:cubicBezTo>
                      <a:pt x="78853" y="441176"/>
                      <a:pt x="73529" y="435837"/>
                      <a:pt x="73529" y="429250"/>
                    </a:cubicBezTo>
                    <a:cubicBezTo>
                      <a:pt x="73529" y="422663"/>
                      <a:pt x="78853" y="417324"/>
                      <a:pt x="85420" y="417324"/>
                    </a:cubicBezTo>
                    <a:close/>
                    <a:moveTo>
                      <a:pt x="537643" y="291506"/>
                    </a:moveTo>
                    <a:lnTo>
                      <a:pt x="555628" y="291506"/>
                    </a:lnTo>
                    <a:cubicBezTo>
                      <a:pt x="562216" y="291506"/>
                      <a:pt x="567558" y="296745"/>
                      <a:pt x="567558" y="303316"/>
                    </a:cubicBezTo>
                    <a:cubicBezTo>
                      <a:pt x="567558" y="309888"/>
                      <a:pt x="562216" y="315216"/>
                      <a:pt x="555628" y="315216"/>
                    </a:cubicBezTo>
                    <a:lnTo>
                      <a:pt x="537643" y="315216"/>
                    </a:lnTo>
                    <a:cubicBezTo>
                      <a:pt x="531055" y="315216"/>
                      <a:pt x="525713" y="309888"/>
                      <a:pt x="525713" y="303316"/>
                    </a:cubicBezTo>
                    <a:cubicBezTo>
                      <a:pt x="525713" y="296745"/>
                      <a:pt x="531055" y="291506"/>
                      <a:pt x="537643" y="291506"/>
                    </a:cubicBezTo>
                    <a:close/>
                    <a:moveTo>
                      <a:pt x="51991" y="291506"/>
                    </a:moveTo>
                    <a:lnTo>
                      <a:pt x="69946" y="291506"/>
                    </a:lnTo>
                    <a:cubicBezTo>
                      <a:pt x="76523" y="291506"/>
                      <a:pt x="81856" y="296745"/>
                      <a:pt x="81856" y="303316"/>
                    </a:cubicBezTo>
                    <a:cubicBezTo>
                      <a:pt x="81856" y="309888"/>
                      <a:pt x="76523" y="315216"/>
                      <a:pt x="69946" y="315216"/>
                    </a:cubicBezTo>
                    <a:lnTo>
                      <a:pt x="51991" y="315216"/>
                    </a:lnTo>
                    <a:cubicBezTo>
                      <a:pt x="45414" y="315216"/>
                      <a:pt x="40081" y="309888"/>
                      <a:pt x="40081" y="303316"/>
                    </a:cubicBezTo>
                    <a:cubicBezTo>
                      <a:pt x="40081" y="296745"/>
                      <a:pt x="45414" y="291506"/>
                      <a:pt x="51991" y="291506"/>
                    </a:cubicBezTo>
                    <a:close/>
                    <a:moveTo>
                      <a:pt x="412608" y="222096"/>
                    </a:moveTo>
                    <a:lnTo>
                      <a:pt x="345491" y="334245"/>
                    </a:lnTo>
                    <a:lnTo>
                      <a:pt x="412608" y="334245"/>
                    </a:lnTo>
                    <a:close/>
                    <a:moveTo>
                      <a:pt x="427651" y="167533"/>
                    </a:moveTo>
                    <a:cubicBezTo>
                      <a:pt x="432814" y="168954"/>
                      <a:pt x="436375" y="173664"/>
                      <a:pt x="436375" y="178996"/>
                    </a:cubicBezTo>
                    <a:lnTo>
                      <a:pt x="436375" y="334245"/>
                    </a:lnTo>
                    <a:lnTo>
                      <a:pt x="469399" y="334245"/>
                    </a:lnTo>
                    <a:cubicBezTo>
                      <a:pt x="475986" y="334245"/>
                      <a:pt x="481327" y="339577"/>
                      <a:pt x="481327" y="346153"/>
                    </a:cubicBezTo>
                    <a:cubicBezTo>
                      <a:pt x="481327" y="352641"/>
                      <a:pt x="475986" y="357973"/>
                      <a:pt x="469399" y="357973"/>
                    </a:cubicBezTo>
                    <a:lnTo>
                      <a:pt x="436375" y="357973"/>
                    </a:lnTo>
                    <a:lnTo>
                      <a:pt x="436375" y="427733"/>
                    </a:lnTo>
                    <a:cubicBezTo>
                      <a:pt x="436375" y="434220"/>
                      <a:pt x="431123" y="439552"/>
                      <a:pt x="424536" y="439552"/>
                    </a:cubicBezTo>
                    <a:cubicBezTo>
                      <a:pt x="417949" y="439552"/>
                      <a:pt x="412608" y="434220"/>
                      <a:pt x="412608" y="427733"/>
                    </a:cubicBezTo>
                    <a:lnTo>
                      <a:pt x="412608" y="357973"/>
                    </a:lnTo>
                    <a:lnTo>
                      <a:pt x="324573" y="357973"/>
                    </a:lnTo>
                    <a:cubicBezTo>
                      <a:pt x="320300" y="357973"/>
                      <a:pt x="316295" y="355662"/>
                      <a:pt x="314158" y="352019"/>
                    </a:cubicBezTo>
                    <a:cubicBezTo>
                      <a:pt x="312111" y="348286"/>
                      <a:pt x="312111" y="343665"/>
                      <a:pt x="314336" y="340022"/>
                    </a:cubicBezTo>
                    <a:lnTo>
                      <a:pt x="414299" y="172953"/>
                    </a:lnTo>
                    <a:cubicBezTo>
                      <a:pt x="417059" y="168332"/>
                      <a:pt x="422489" y="166111"/>
                      <a:pt x="427651" y="167533"/>
                    </a:cubicBezTo>
                    <a:close/>
                    <a:moveTo>
                      <a:pt x="216270" y="167099"/>
                    </a:moveTo>
                    <a:cubicBezTo>
                      <a:pt x="257222" y="167099"/>
                      <a:pt x="290518" y="200333"/>
                      <a:pt x="290518" y="241210"/>
                    </a:cubicBezTo>
                    <a:cubicBezTo>
                      <a:pt x="290518" y="284486"/>
                      <a:pt x="273603" y="325097"/>
                      <a:pt x="242978" y="355754"/>
                    </a:cubicBezTo>
                    <a:lnTo>
                      <a:pt x="182707" y="415825"/>
                    </a:lnTo>
                    <a:lnTo>
                      <a:pt x="278588" y="415825"/>
                    </a:lnTo>
                    <a:cubicBezTo>
                      <a:pt x="285176" y="415825"/>
                      <a:pt x="290518" y="421158"/>
                      <a:pt x="290518" y="427734"/>
                    </a:cubicBezTo>
                    <a:cubicBezTo>
                      <a:pt x="290518" y="434220"/>
                      <a:pt x="285176" y="439552"/>
                      <a:pt x="278588" y="439552"/>
                    </a:cubicBezTo>
                    <a:lnTo>
                      <a:pt x="154040" y="439552"/>
                    </a:lnTo>
                    <a:cubicBezTo>
                      <a:pt x="149232" y="439552"/>
                      <a:pt x="144870" y="436709"/>
                      <a:pt x="143001" y="432265"/>
                    </a:cubicBezTo>
                    <a:cubicBezTo>
                      <a:pt x="141131" y="427822"/>
                      <a:pt x="142199" y="422668"/>
                      <a:pt x="145582" y="419292"/>
                    </a:cubicBezTo>
                    <a:lnTo>
                      <a:pt x="226152" y="338959"/>
                    </a:lnTo>
                    <a:cubicBezTo>
                      <a:pt x="252236" y="312834"/>
                      <a:pt x="266659" y="278088"/>
                      <a:pt x="266659" y="241210"/>
                    </a:cubicBezTo>
                    <a:cubicBezTo>
                      <a:pt x="266659" y="213485"/>
                      <a:pt x="244046" y="190914"/>
                      <a:pt x="216270" y="190914"/>
                    </a:cubicBezTo>
                    <a:cubicBezTo>
                      <a:pt x="188493" y="190914"/>
                      <a:pt x="165880" y="213485"/>
                      <a:pt x="165880" y="241210"/>
                    </a:cubicBezTo>
                    <a:cubicBezTo>
                      <a:pt x="165880" y="247786"/>
                      <a:pt x="160539" y="253029"/>
                      <a:pt x="154040" y="253029"/>
                    </a:cubicBezTo>
                    <a:cubicBezTo>
                      <a:pt x="147452" y="253029"/>
                      <a:pt x="142110" y="247786"/>
                      <a:pt x="142110" y="241210"/>
                    </a:cubicBezTo>
                    <a:cubicBezTo>
                      <a:pt x="142110" y="200333"/>
                      <a:pt x="175406" y="167099"/>
                      <a:pt x="216270" y="167099"/>
                    </a:cubicBezTo>
                    <a:close/>
                    <a:moveTo>
                      <a:pt x="522185" y="165547"/>
                    </a:moveTo>
                    <a:cubicBezTo>
                      <a:pt x="528772" y="165547"/>
                      <a:pt x="534111" y="170871"/>
                      <a:pt x="534111" y="177438"/>
                    </a:cubicBezTo>
                    <a:cubicBezTo>
                      <a:pt x="534111" y="184005"/>
                      <a:pt x="528772" y="189329"/>
                      <a:pt x="522185" y="189329"/>
                    </a:cubicBezTo>
                    <a:cubicBezTo>
                      <a:pt x="515598" y="189329"/>
                      <a:pt x="510259" y="184005"/>
                      <a:pt x="510259" y="177438"/>
                    </a:cubicBezTo>
                    <a:cubicBezTo>
                      <a:pt x="510259" y="170871"/>
                      <a:pt x="515598" y="165547"/>
                      <a:pt x="522185" y="165547"/>
                    </a:cubicBezTo>
                    <a:close/>
                    <a:moveTo>
                      <a:pt x="85420" y="165547"/>
                    </a:moveTo>
                    <a:cubicBezTo>
                      <a:pt x="91987" y="165547"/>
                      <a:pt x="97311" y="170871"/>
                      <a:pt x="97311" y="177438"/>
                    </a:cubicBezTo>
                    <a:cubicBezTo>
                      <a:pt x="97311" y="184005"/>
                      <a:pt x="91987" y="189329"/>
                      <a:pt x="85420" y="189329"/>
                    </a:cubicBezTo>
                    <a:cubicBezTo>
                      <a:pt x="78853" y="189329"/>
                      <a:pt x="73529" y="184005"/>
                      <a:pt x="73529" y="177438"/>
                    </a:cubicBezTo>
                    <a:cubicBezTo>
                      <a:pt x="73529" y="170871"/>
                      <a:pt x="78853" y="165547"/>
                      <a:pt x="85420" y="165547"/>
                    </a:cubicBezTo>
                    <a:close/>
                    <a:moveTo>
                      <a:pt x="429885" y="73388"/>
                    </a:moveTo>
                    <a:cubicBezTo>
                      <a:pt x="436472" y="73388"/>
                      <a:pt x="441811" y="78712"/>
                      <a:pt x="441811" y="85279"/>
                    </a:cubicBezTo>
                    <a:cubicBezTo>
                      <a:pt x="441811" y="91846"/>
                      <a:pt x="436472" y="97170"/>
                      <a:pt x="429885" y="97170"/>
                    </a:cubicBezTo>
                    <a:cubicBezTo>
                      <a:pt x="423298" y="97170"/>
                      <a:pt x="417959" y="91846"/>
                      <a:pt x="417959" y="85279"/>
                    </a:cubicBezTo>
                    <a:cubicBezTo>
                      <a:pt x="417959" y="78712"/>
                      <a:pt x="423298" y="73388"/>
                      <a:pt x="429885" y="73388"/>
                    </a:cubicBezTo>
                    <a:close/>
                    <a:moveTo>
                      <a:pt x="177720" y="73388"/>
                    </a:moveTo>
                    <a:cubicBezTo>
                      <a:pt x="184287" y="73388"/>
                      <a:pt x="189611" y="78712"/>
                      <a:pt x="189611" y="85279"/>
                    </a:cubicBezTo>
                    <a:cubicBezTo>
                      <a:pt x="189611" y="91846"/>
                      <a:pt x="184287" y="97170"/>
                      <a:pt x="177720" y="97170"/>
                    </a:cubicBezTo>
                    <a:cubicBezTo>
                      <a:pt x="171153" y="97170"/>
                      <a:pt x="165829" y="91846"/>
                      <a:pt x="165829" y="85279"/>
                    </a:cubicBezTo>
                    <a:cubicBezTo>
                      <a:pt x="165829" y="78712"/>
                      <a:pt x="171153" y="73388"/>
                      <a:pt x="177720" y="73388"/>
                    </a:cubicBezTo>
                    <a:close/>
                    <a:moveTo>
                      <a:pt x="303775" y="42480"/>
                    </a:moveTo>
                    <a:cubicBezTo>
                      <a:pt x="310366" y="42480"/>
                      <a:pt x="315710" y="47815"/>
                      <a:pt x="315710" y="54396"/>
                    </a:cubicBezTo>
                    <a:lnTo>
                      <a:pt x="315710" y="69869"/>
                    </a:lnTo>
                    <a:cubicBezTo>
                      <a:pt x="315710" y="76449"/>
                      <a:pt x="310366" y="81785"/>
                      <a:pt x="303775" y="81785"/>
                    </a:cubicBezTo>
                    <a:cubicBezTo>
                      <a:pt x="297184" y="81785"/>
                      <a:pt x="291929" y="76449"/>
                      <a:pt x="291929" y="69869"/>
                    </a:cubicBezTo>
                    <a:lnTo>
                      <a:pt x="291929" y="54396"/>
                    </a:lnTo>
                    <a:cubicBezTo>
                      <a:pt x="291929" y="47815"/>
                      <a:pt x="297184" y="42480"/>
                      <a:pt x="303775" y="42480"/>
                    </a:cubicBezTo>
                    <a:close/>
                    <a:moveTo>
                      <a:pt x="303775" y="0"/>
                    </a:moveTo>
                    <a:cubicBezTo>
                      <a:pt x="394204" y="0"/>
                      <a:pt x="479560" y="40347"/>
                      <a:pt x="537058" y="108956"/>
                    </a:cubicBezTo>
                    <a:lnTo>
                      <a:pt x="537058" y="93048"/>
                    </a:lnTo>
                    <a:cubicBezTo>
                      <a:pt x="537058" y="86471"/>
                      <a:pt x="542309" y="81139"/>
                      <a:pt x="548895" y="81139"/>
                    </a:cubicBezTo>
                    <a:cubicBezTo>
                      <a:pt x="555482" y="81139"/>
                      <a:pt x="560822" y="86471"/>
                      <a:pt x="560822" y="93048"/>
                    </a:cubicBezTo>
                    <a:lnTo>
                      <a:pt x="560822" y="138994"/>
                    </a:lnTo>
                    <a:cubicBezTo>
                      <a:pt x="560822" y="145570"/>
                      <a:pt x="555482" y="150903"/>
                      <a:pt x="548895" y="150903"/>
                    </a:cubicBezTo>
                    <a:lnTo>
                      <a:pt x="502880" y="150903"/>
                    </a:lnTo>
                    <a:cubicBezTo>
                      <a:pt x="496293" y="150903"/>
                      <a:pt x="490953" y="145570"/>
                      <a:pt x="490953" y="138994"/>
                    </a:cubicBezTo>
                    <a:cubicBezTo>
                      <a:pt x="490953" y="132417"/>
                      <a:pt x="496293" y="127174"/>
                      <a:pt x="502880" y="127174"/>
                    </a:cubicBezTo>
                    <a:lnTo>
                      <a:pt x="521126" y="127174"/>
                    </a:lnTo>
                    <a:cubicBezTo>
                      <a:pt x="468168" y="62032"/>
                      <a:pt x="388419" y="23728"/>
                      <a:pt x="303775" y="23728"/>
                    </a:cubicBezTo>
                    <a:cubicBezTo>
                      <a:pt x="149440" y="23728"/>
                      <a:pt x="23764" y="149214"/>
                      <a:pt x="23764" y="303316"/>
                    </a:cubicBezTo>
                    <a:cubicBezTo>
                      <a:pt x="23764" y="457508"/>
                      <a:pt x="149440" y="582905"/>
                      <a:pt x="303775" y="582905"/>
                    </a:cubicBezTo>
                    <a:cubicBezTo>
                      <a:pt x="458199" y="582905"/>
                      <a:pt x="583786" y="457508"/>
                      <a:pt x="583786" y="303316"/>
                    </a:cubicBezTo>
                    <a:cubicBezTo>
                      <a:pt x="583786" y="278255"/>
                      <a:pt x="580492" y="253371"/>
                      <a:pt x="573906" y="229376"/>
                    </a:cubicBezTo>
                    <a:cubicBezTo>
                      <a:pt x="572126" y="223066"/>
                      <a:pt x="575864" y="216489"/>
                      <a:pt x="582273" y="214801"/>
                    </a:cubicBezTo>
                    <a:cubicBezTo>
                      <a:pt x="588592" y="213023"/>
                      <a:pt x="595089" y="216756"/>
                      <a:pt x="596869" y="223066"/>
                    </a:cubicBezTo>
                    <a:cubicBezTo>
                      <a:pt x="603990" y="249194"/>
                      <a:pt x="607639" y="276122"/>
                      <a:pt x="607639" y="303316"/>
                    </a:cubicBezTo>
                    <a:cubicBezTo>
                      <a:pt x="607639" y="470572"/>
                      <a:pt x="471283" y="606722"/>
                      <a:pt x="303775" y="606722"/>
                    </a:cubicBezTo>
                    <a:cubicBezTo>
                      <a:pt x="136267" y="606722"/>
                      <a:pt x="0" y="470572"/>
                      <a:pt x="0" y="303316"/>
                    </a:cubicBezTo>
                    <a:cubicBezTo>
                      <a:pt x="0" y="136061"/>
                      <a:pt x="136267" y="0"/>
                      <a:pt x="303775" y="0"/>
                    </a:cubicBez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îsľïḋé"/>
            <p:cNvGrpSpPr/>
            <p:nvPr/>
          </p:nvGrpSpPr>
          <p:grpSpPr>
            <a:xfrm>
              <a:off x="1751447" y="4114905"/>
              <a:ext cx="2746610" cy="970279"/>
              <a:chOff x="4963128" y="4179692"/>
              <a:chExt cx="2746610" cy="970279"/>
            </a:xfrm>
          </p:grpSpPr>
          <p:sp>
            <p:nvSpPr>
              <p:cNvPr id="27" name="ïṣľidê"/>
              <p:cNvSpPr/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  <a:br>
                  <a:rPr lang="en-US" altLang="zh-CN" sz="1100" dirty="0">
                    <a:cs typeface="+mn-ea"/>
                    <a:sym typeface="+mn-lt"/>
                  </a:rPr>
                </a:br>
                <a:r>
                  <a:rPr lang="zh-CN" altLang="en-US" sz="1100" dirty="0">
                    <a:cs typeface="+mn-ea"/>
                    <a:sym typeface="+mn-lt"/>
                  </a:rPr>
                  <a:t> </a:t>
                </a:r>
              </a:p>
            </p:txBody>
          </p:sp>
          <p:sp>
            <p:nvSpPr>
              <p:cNvPr id="28" name="îŝ1idé"/>
              <p:cNvSpPr txBox="1"/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9" name="ïšľïdè"/>
              <p:cNvSpPr/>
              <p:nvPr/>
            </p:nvSpPr>
            <p:spPr bwMode="auto">
              <a:xfrm>
                <a:off x="4963128" y="4345663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263288 w 607639"/>
                  <a:gd name="connsiteY14" fmla="*/ 252811 h 414642"/>
                  <a:gd name="connsiteX15" fmla="*/ 243084 w 607639"/>
                  <a:gd name="connsiteY15" fmla="*/ 273078 h 414642"/>
                  <a:gd name="connsiteX16" fmla="*/ 263288 w 607639"/>
                  <a:gd name="connsiteY16" fmla="*/ 293255 h 414642"/>
                  <a:gd name="connsiteX17" fmla="*/ 283580 w 607639"/>
                  <a:gd name="connsiteY17" fmla="*/ 273078 h 414642"/>
                  <a:gd name="connsiteX18" fmla="*/ 278685 w 607639"/>
                  <a:gd name="connsiteY18" fmla="*/ 260011 h 414642"/>
                  <a:gd name="connsiteX19" fmla="*/ 277528 w 607639"/>
                  <a:gd name="connsiteY19" fmla="*/ 258944 h 414642"/>
                  <a:gd name="connsiteX20" fmla="*/ 276549 w 607639"/>
                  <a:gd name="connsiteY20" fmla="*/ 257789 h 414642"/>
                  <a:gd name="connsiteX21" fmla="*/ 263288 w 607639"/>
                  <a:gd name="connsiteY21" fmla="*/ 252811 h 414642"/>
                  <a:gd name="connsiteX22" fmla="*/ 121505 w 607639"/>
                  <a:gd name="connsiteY22" fmla="*/ 252811 h 414642"/>
                  <a:gd name="connsiteX23" fmla="*/ 101302 w 607639"/>
                  <a:gd name="connsiteY23" fmla="*/ 273078 h 414642"/>
                  <a:gd name="connsiteX24" fmla="*/ 121505 w 607639"/>
                  <a:gd name="connsiteY24" fmla="*/ 293255 h 414642"/>
                  <a:gd name="connsiteX25" fmla="*/ 141798 w 607639"/>
                  <a:gd name="connsiteY25" fmla="*/ 273078 h 414642"/>
                  <a:gd name="connsiteX26" fmla="*/ 121505 w 607639"/>
                  <a:gd name="connsiteY26" fmla="*/ 252811 h 414642"/>
                  <a:gd name="connsiteX27" fmla="*/ 486063 w 607639"/>
                  <a:gd name="connsiteY27" fmla="*/ 232633 h 414642"/>
                  <a:gd name="connsiteX28" fmla="*/ 465859 w 607639"/>
                  <a:gd name="connsiteY28" fmla="*/ 252811 h 414642"/>
                  <a:gd name="connsiteX29" fmla="*/ 486063 w 607639"/>
                  <a:gd name="connsiteY29" fmla="*/ 273078 h 414642"/>
                  <a:gd name="connsiteX30" fmla="*/ 506355 w 607639"/>
                  <a:gd name="connsiteY30" fmla="*/ 252811 h 414642"/>
                  <a:gd name="connsiteX31" fmla="*/ 486063 w 607639"/>
                  <a:gd name="connsiteY31" fmla="*/ 232633 h 414642"/>
                  <a:gd name="connsiteX32" fmla="*/ 192441 w 607639"/>
                  <a:gd name="connsiteY32" fmla="*/ 182056 h 414642"/>
                  <a:gd name="connsiteX33" fmla="*/ 172148 w 607639"/>
                  <a:gd name="connsiteY33" fmla="*/ 202233 h 414642"/>
                  <a:gd name="connsiteX34" fmla="*/ 192441 w 607639"/>
                  <a:gd name="connsiteY34" fmla="*/ 222500 h 414642"/>
                  <a:gd name="connsiteX35" fmla="*/ 212645 w 607639"/>
                  <a:gd name="connsiteY35" fmla="*/ 202233 h 414642"/>
                  <a:gd name="connsiteX36" fmla="*/ 192441 w 607639"/>
                  <a:gd name="connsiteY36" fmla="*/ 182056 h 414642"/>
                  <a:gd name="connsiteX37" fmla="*/ 394923 w 607639"/>
                  <a:gd name="connsiteY37" fmla="*/ 131478 h 414642"/>
                  <a:gd name="connsiteX38" fmla="*/ 374720 w 607639"/>
                  <a:gd name="connsiteY38" fmla="*/ 151744 h 414642"/>
                  <a:gd name="connsiteX39" fmla="*/ 394923 w 607639"/>
                  <a:gd name="connsiteY39" fmla="*/ 171922 h 414642"/>
                  <a:gd name="connsiteX40" fmla="*/ 415216 w 607639"/>
                  <a:gd name="connsiteY40" fmla="*/ 151744 h 414642"/>
                  <a:gd name="connsiteX41" fmla="*/ 394923 w 607639"/>
                  <a:gd name="connsiteY41" fmla="*/ 131478 h 414642"/>
                  <a:gd name="connsiteX42" fmla="*/ 394923 w 607639"/>
                  <a:gd name="connsiteY42" fmla="*/ 111211 h 414642"/>
                  <a:gd name="connsiteX43" fmla="*/ 435420 w 607639"/>
                  <a:gd name="connsiteY43" fmla="*/ 151744 h 414642"/>
                  <a:gd name="connsiteX44" fmla="*/ 433106 w 607639"/>
                  <a:gd name="connsiteY44" fmla="*/ 165344 h 414642"/>
                  <a:gd name="connsiteX45" fmla="*/ 472979 w 607639"/>
                  <a:gd name="connsiteY45" fmla="*/ 214589 h 414642"/>
                  <a:gd name="connsiteX46" fmla="*/ 486063 w 607639"/>
                  <a:gd name="connsiteY46" fmla="*/ 212367 h 414642"/>
                  <a:gd name="connsiteX47" fmla="*/ 526559 w 607639"/>
                  <a:gd name="connsiteY47" fmla="*/ 252811 h 414642"/>
                  <a:gd name="connsiteX48" fmla="*/ 486063 w 607639"/>
                  <a:gd name="connsiteY48" fmla="*/ 293255 h 414642"/>
                  <a:gd name="connsiteX49" fmla="*/ 445566 w 607639"/>
                  <a:gd name="connsiteY49" fmla="*/ 252811 h 414642"/>
                  <a:gd name="connsiteX50" fmla="*/ 456157 w 607639"/>
                  <a:gd name="connsiteY50" fmla="*/ 225700 h 414642"/>
                  <a:gd name="connsiteX51" fmla="*/ 421090 w 607639"/>
                  <a:gd name="connsiteY51" fmla="*/ 182500 h 414642"/>
                  <a:gd name="connsiteX52" fmla="*/ 394923 w 607639"/>
                  <a:gd name="connsiteY52" fmla="*/ 192189 h 414642"/>
                  <a:gd name="connsiteX53" fmla="*/ 368489 w 607639"/>
                  <a:gd name="connsiteY53" fmla="*/ 182233 h 414642"/>
                  <a:gd name="connsiteX54" fmla="*/ 298088 w 607639"/>
                  <a:gd name="connsiteY54" fmla="*/ 252455 h 414642"/>
                  <a:gd name="connsiteX55" fmla="*/ 303784 w 607639"/>
                  <a:gd name="connsiteY55" fmla="*/ 273078 h 414642"/>
                  <a:gd name="connsiteX56" fmla="*/ 263288 w 607639"/>
                  <a:gd name="connsiteY56" fmla="*/ 313522 h 414642"/>
                  <a:gd name="connsiteX57" fmla="*/ 222791 w 607639"/>
                  <a:gd name="connsiteY57" fmla="*/ 273078 h 414642"/>
                  <a:gd name="connsiteX58" fmla="*/ 232759 w 607639"/>
                  <a:gd name="connsiteY58" fmla="*/ 246589 h 414642"/>
                  <a:gd name="connsiteX59" fmla="*/ 218964 w 607639"/>
                  <a:gd name="connsiteY59" fmla="*/ 232811 h 414642"/>
                  <a:gd name="connsiteX60" fmla="*/ 192441 w 607639"/>
                  <a:gd name="connsiteY60" fmla="*/ 242767 h 414642"/>
                  <a:gd name="connsiteX61" fmla="*/ 165918 w 607639"/>
                  <a:gd name="connsiteY61" fmla="*/ 232811 h 414642"/>
                  <a:gd name="connsiteX62" fmla="*/ 152123 w 607639"/>
                  <a:gd name="connsiteY62" fmla="*/ 246589 h 414642"/>
                  <a:gd name="connsiteX63" fmla="*/ 162002 w 607639"/>
                  <a:gd name="connsiteY63" fmla="*/ 273078 h 414642"/>
                  <a:gd name="connsiteX64" fmla="*/ 121505 w 607639"/>
                  <a:gd name="connsiteY64" fmla="*/ 313522 h 414642"/>
                  <a:gd name="connsiteX65" fmla="*/ 81009 w 607639"/>
                  <a:gd name="connsiteY65" fmla="*/ 273078 h 414642"/>
                  <a:gd name="connsiteX66" fmla="*/ 121505 w 607639"/>
                  <a:gd name="connsiteY66" fmla="*/ 232633 h 414642"/>
                  <a:gd name="connsiteX67" fmla="*/ 136013 w 607639"/>
                  <a:gd name="connsiteY67" fmla="*/ 235300 h 414642"/>
                  <a:gd name="connsiteX68" fmla="*/ 154615 w 607639"/>
                  <a:gd name="connsiteY68" fmla="*/ 216722 h 414642"/>
                  <a:gd name="connsiteX69" fmla="*/ 151945 w 607639"/>
                  <a:gd name="connsiteY69" fmla="*/ 202233 h 414642"/>
                  <a:gd name="connsiteX70" fmla="*/ 192441 w 607639"/>
                  <a:gd name="connsiteY70" fmla="*/ 161789 h 414642"/>
                  <a:gd name="connsiteX71" fmla="*/ 232937 w 607639"/>
                  <a:gd name="connsiteY71" fmla="*/ 202233 h 414642"/>
                  <a:gd name="connsiteX72" fmla="*/ 230534 w 607639"/>
                  <a:gd name="connsiteY72" fmla="*/ 216011 h 414642"/>
                  <a:gd name="connsiteX73" fmla="*/ 249492 w 607639"/>
                  <a:gd name="connsiteY73" fmla="*/ 235033 h 414642"/>
                  <a:gd name="connsiteX74" fmla="*/ 263288 w 607639"/>
                  <a:gd name="connsiteY74" fmla="*/ 232633 h 414642"/>
                  <a:gd name="connsiteX75" fmla="*/ 283936 w 607639"/>
                  <a:gd name="connsiteY75" fmla="*/ 238322 h 414642"/>
                  <a:gd name="connsiteX76" fmla="*/ 356830 w 607639"/>
                  <a:gd name="connsiteY76" fmla="*/ 165433 h 414642"/>
                  <a:gd name="connsiteX77" fmla="*/ 354427 w 607639"/>
                  <a:gd name="connsiteY77" fmla="*/ 151744 h 414642"/>
                  <a:gd name="connsiteX78" fmla="*/ 394923 w 607639"/>
                  <a:gd name="connsiteY78" fmla="*/ 111211 h 414642"/>
                  <a:gd name="connsiteX79" fmla="*/ 324090 w 607639"/>
                  <a:gd name="connsiteY79" fmla="*/ 80938 h 414642"/>
                  <a:gd name="connsiteX80" fmla="*/ 334234 w 607639"/>
                  <a:gd name="connsiteY80" fmla="*/ 80938 h 414642"/>
                  <a:gd name="connsiteX81" fmla="*/ 344289 w 607639"/>
                  <a:gd name="connsiteY81" fmla="*/ 91064 h 414642"/>
                  <a:gd name="connsiteX82" fmla="*/ 334234 w 607639"/>
                  <a:gd name="connsiteY82" fmla="*/ 101190 h 414642"/>
                  <a:gd name="connsiteX83" fmla="*/ 324090 w 607639"/>
                  <a:gd name="connsiteY83" fmla="*/ 101190 h 414642"/>
                  <a:gd name="connsiteX84" fmla="*/ 313946 w 607639"/>
                  <a:gd name="connsiteY84" fmla="*/ 91064 h 414642"/>
                  <a:gd name="connsiteX85" fmla="*/ 324090 w 607639"/>
                  <a:gd name="connsiteY85" fmla="*/ 80938 h 414642"/>
                  <a:gd name="connsiteX86" fmla="*/ 192417 w 607639"/>
                  <a:gd name="connsiteY86" fmla="*/ 80938 h 414642"/>
                  <a:gd name="connsiteX87" fmla="*/ 283548 w 607639"/>
                  <a:gd name="connsiteY87" fmla="*/ 80938 h 414642"/>
                  <a:gd name="connsiteX88" fmla="*/ 293694 w 607639"/>
                  <a:gd name="connsiteY88" fmla="*/ 91064 h 414642"/>
                  <a:gd name="connsiteX89" fmla="*/ 283548 w 607639"/>
                  <a:gd name="connsiteY89" fmla="*/ 101190 h 414642"/>
                  <a:gd name="connsiteX90" fmla="*/ 192417 w 607639"/>
                  <a:gd name="connsiteY90" fmla="*/ 101190 h 414642"/>
                  <a:gd name="connsiteX91" fmla="*/ 182271 w 607639"/>
                  <a:gd name="connsiteY91" fmla="*/ 91064 h 414642"/>
                  <a:gd name="connsiteX92" fmla="*/ 192417 w 607639"/>
                  <a:gd name="connsiteY92" fmla="*/ 80938 h 414642"/>
                  <a:gd name="connsiteX93" fmla="*/ 91157 w 607639"/>
                  <a:gd name="connsiteY93" fmla="*/ 80938 h 414642"/>
                  <a:gd name="connsiteX94" fmla="*/ 151959 w 607639"/>
                  <a:gd name="connsiteY94" fmla="*/ 80938 h 414642"/>
                  <a:gd name="connsiteX95" fmla="*/ 162018 w 607639"/>
                  <a:gd name="connsiteY95" fmla="*/ 91064 h 414642"/>
                  <a:gd name="connsiteX96" fmla="*/ 151959 w 607639"/>
                  <a:gd name="connsiteY96" fmla="*/ 101190 h 414642"/>
                  <a:gd name="connsiteX97" fmla="*/ 91157 w 607639"/>
                  <a:gd name="connsiteY97" fmla="*/ 101190 h 414642"/>
                  <a:gd name="connsiteX98" fmla="*/ 81009 w 607639"/>
                  <a:gd name="connsiteY98" fmla="*/ 91064 h 414642"/>
                  <a:gd name="connsiteX99" fmla="*/ 91157 w 607639"/>
                  <a:gd name="connsiteY99" fmla="*/ 80938 h 414642"/>
                  <a:gd name="connsiteX100" fmla="*/ 243084 w 607639"/>
                  <a:gd name="connsiteY100" fmla="*/ 40505 h 414642"/>
                  <a:gd name="connsiteX101" fmla="*/ 334231 w 607639"/>
                  <a:gd name="connsiteY101" fmla="*/ 40505 h 414642"/>
                  <a:gd name="connsiteX102" fmla="*/ 344289 w 607639"/>
                  <a:gd name="connsiteY102" fmla="*/ 50631 h 414642"/>
                  <a:gd name="connsiteX103" fmla="*/ 334231 w 607639"/>
                  <a:gd name="connsiteY103" fmla="*/ 60757 h 414642"/>
                  <a:gd name="connsiteX104" fmla="*/ 243084 w 607639"/>
                  <a:gd name="connsiteY104" fmla="*/ 60757 h 414642"/>
                  <a:gd name="connsiteX105" fmla="*/ 232937 w 607639"/>
                  <a:gd name="connsiteY105" fmla="*/ 50631 h 414642"/>
                  <a:gd name="connsiteX106" fmla="*/ 243084 w 607639"/>
                  <a:gd name="connsiteY106" fmla="*/ 40505 h 414642"/>
                  <a:gd name="connsiteX107" fmla="*/ 91153 w 607639"/>
                  <a:gd name="connsiteY107" fmla="*/ 40505 h 414642"/>
                  <a:gd name="connsiteX108" fmla="*/ 202559 w 607639"/>
                  <a:gd name="connsiteY108" fmla="*/ 40505 h 414642"/>
                  <a:gd name="connsiteX109" fmla="*/ 212614 w 607639"/>
                  <a:gd name="connsiteY109" fmla="*/ 50631 h 414642"/>
                  <a:gd name="connsiteX110" fmla="*/ 202559 w 607639"/>
                  <a:gd name="connsiteY110" fmla="*/ 60757 h 414642"/>
                  <a:gd name="connsiteX111" fmla="*/ 91153 w 607639"/>
                  <a:gd name="connsiteY111" fmla="*/ 60757 h 414642"/>
                  <a:gd name="connsiteX112" fmla="*/ 81009 w 607639"/>
                  <a:gd name="connsiteY112" fmla="*/ 50631 h 414642"/>
                  <a:gd name="connsiteX113" fmla="*/ 91153 w 607639"/>
                  <a:gd name="connsiteY113" fmla="*/ 40505 h 414642"/>
                  <a:gd name="connsiteX114" fmla="*/ 70848 w 607639"/>
                  <a:gd name="connsiteY114" fmla="*/ 20176 h 414642"/>
                  <a:gd name="connsiteX115" fmla="*/ 60791 w 607639"/>
                  <a:gd name="connsiteY115" fmla="*/ 30309 h 414642"/>
                  <a:gd name="connsiteX116" fmla="*/ 60791 w 607639"/>
                  <a:gd name="connsiteY116" fmla="*/ 343802 h 414642"/>
                  <a:gd name="connsiteX117" fmla="*/ 222780 w 607639"/>
                  <a:gd name="connsiteY117" fmla="*/ 343802 h 414642"/>
                  <a:gd name="connsiteX118" fmla="*/ 232927 w 607639"/>
                  <a:gd name="connsiteY118" fmla="*/ 353935 h 414642"/>
                  <a:gd name="connsiteX119" fmla="*/ 232927 w 607639"/>
                  <a:gd name="connsiteY119" fmla="*/ 364067 h 414642"/>
                  <a:gd name="connsiteX120" fmla="*/ 374712 w 607639"/>
                  <a:gd name="connsiteY120" fmla="*/ 364067 h 414642"/>
                  <a:gd name="connsiteX121" fmla="*/ 374712 w 607639"/>
                  <a:gd name="connsiteY121" fmla="*/ 353935 h 414642"/>
                  <a:gd name="connsiteX122" fmla="*/ 384859 w 607639"/>
                  <a:gd name="connsiteY122" fmla="*/ 343802 h 414642"/>
                  <a:gd name="connsiteX123" fmla="*/ 546848 w 607639"/>
                  <a:gd name="connsiteY123" fmla="*/ 343802 h 414642"/>
                  <a:gd name="connsiteX124" fmla="*/ 546848 w 607639"/>
                  <a:gd name="connsiteY124" fmla="*/ 30309 h 414642"/>
                  <a:gd name="connsiteX125" fmla="*/ 536702 w 607639"/>
                  <a:gd name="connsiteY125" fmla="*/ 20176 h 414642"/>
                  <a:gd name="connsiteX126" fmla="*/ 70848 w 607639"/>
                  <a:gd name="connsiteY126" fmla="*/ 0 h 414642"/>
                  <a:gd name="connsiteX127" fmla="*/ 536702 w 607639"/>
                  <a:gd name="connsiteY127" fmla="*/ 0 h 414642"/>
                  <a:gd name="connsiteX128" fmla="*/ 567142 w 607639"/>
                  <a:gd name="connsiteY128" fmla="*/ 30309 h 414642"/>
                  <a:gd name="connsiteX129" fmla="*/ 567142 w 607639"/>
                  <a:gd name="connsiteY129" fmla="*/ 343802 h 414642"/>
                  <a:gd name="connsiteX130" fmla="*/ 597492 w 607639"/>
                  <a:gd name="connsiteY130" fmla="*/ 343802 h 414642"/>
                  <a:gd name="connsiteX131" fmla="*/ 607639 w 607639"/>
                  <a:gd name="connsiteY131" fmla="*/ 353935 h 414642"/>
                  <a:gd name="connsiteX132" fmla="*/ 607639 w 607639"/>
                  <a:gd name="connsiteY132" fmla="*/ 384244 h 414642"/>
                  <a:gd name="connsiteX133" fmla="*/ 577199 w 607639"/>
                  <a:gd name="connsiteY133" fmla="*/ 414642 h 414642"/>
                  <a:gd name="connsiteX134" fmla="*/ 30351 w 607639"/>
                  <a:gd name="connsiteY134" fmla="*/ 414642 h 414642"/>
                  <a:gd name="connsiteX135" fmla="*/ 0 w 607639"/>
                  <a:gd name="connsiteY135" fmla="*/ 384244 h 414642"/>
                  <a:gd name="connsiteX136" fmla="*/ 0 w 607639"/>
                  <a:gd name="connsiteY136" fmla="*/ 353935 h 414642"/>
                  <a:gd name="connsiteX137" fmla="*/ 10147 w 607639"/>
                  <a:gd name="connsiteY137" fmla="*/ 343802 h 414642"/>
                  <a:gd name="connsiteX138" fmla="*/ 40497 w 607639"/>
                  <a:gd name="connsiteY138" fmla="*/ 343802 h 414642"/>
                  <a:gd name="connsiteX139" fmla="*/ 40497 w 607639"/>
                  <a:gd name="connsiteY139" fmla="*/ 30309 h 414642"/>
                  <a:gd name="connsiteX140" fmla="*/ 70848 w 607639"/>
                  <a:gd name="connsiteY140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263288" y="252811"/>
                    </a:moveTo>
                    <a:cubicBezTo>
                      <a:pt x="252162" y="252811"/>
                      <a:pt x="243084" y="261967"/>
                      <a:pt x="243084" y="273078"/>
                    </a:cubicBezTo>
                    <a:cubicBezTo>
                      <a:pt x="243084" y="284189"/>
                      <a:pt x="252162" y="293255"/>
                      <a:pt x="263288" y="293255"/>
                    </a:cubicBezTo>
                    <a:cubicBezTo>
                      <a:pt x="274413" y="293255"/>
                      <a:pt x="283580" y="284189"/>
                      <a:pt x="283580" y="273078"/>
                    </a:cubicBezTo>
                    <a:cubicBezTo>
                      <a:pt x="283580" y="268100"/>
                      <a:pt x="281711" y="263567"/>
                      <a:pt x="278685" y="260011"/>
                    </a:cubicBezTo>
                    <a:cubicBezTo>
                      <a:pt x="278329" y="259655"/>
                      <a:pt x="277884" y="259300"/>
                      <a:pt x="277528" y="258944"/>
                    </a:cubicBezTo>
                    <a:cubicBezTo>
                      <a:pt x="277172" y="258589"/>
                      <a:pt x="276816" y="258144"/>
                      <a:pt x="276549" y="257789"/>
                    </a:cubicBezTo>
                    <a:cubicBezTo>
                      <a:pt x="272989" y="254678"/>
                      <a:pt x="268361" y="252811"/>
                      <a:pt x="263288" y="252811"/>
                    </a:cubicBezTo>
                    <a:close/>
                    <a:moveTo>
                      <a:pt x="121505" y="252811"/>
                    </a:moveTo>
                    <a:cubicBezTo>
                      <a:pt x="110380" y="252811"/>
                      <a:pt x="101302" y="261967"/>
                      <a:pt x="101302" y="273078"/>
                    </a:cubicBezTo>
                    <a:cubicBezTo>
                      <a:pt x="101302" y="284189"/>
                      <a:pt x="110380" y="293255"/>
                      <a:pt x="121505" y="293255"/>
                    </a:cubicBezTo>
                    <a:cubicBezTo>
                      <a:pt x="132631" y="293255"/>
                      <a:pt x="141798" y="284189"/>
                      <a:pt x="141798" y="273078"/>
                    </a:cubicBezTo>
                    <a:cubicBezTo>
                      <a:pt x="141798" y="261967"/>
                      <a:pt x="132631" y="252811"/>
                      <a:pt x="121505" y="252811"/>
                    </a:cubicBezTo>
                    <a:close/>
                    <a:moveTo>
                      <a:pt x="486063" y="232633"/>
                    </a:moveTo>
                    <a:cubicBezTo>
                      <a:pt x="474937" y="232633"/>
                      <a:pt x="465859" y="241700"/>
                      <a:pt x="465859" y="252811"/>
                    </a:cubicBezTo>
                    <a:cubicBezTo>
                      <a:pt x="465859" y="263922"/>
                      <a:pt x="474937" y="273078"/>
                      <a:pt x="486063" y="273078"/>
                    </a:cubicBezTo>
                    <a:cubicBezTo>
                      <a:pt x="497188" y="273078"/>
                      <a:pt x="506355" y="263922"/>
                      <a:pt x="506355" y="252811"/>
                    </a:cubicBezTo>
                    <a:cubicBezTo>
                      <a:pt x="506355" y="241700"/>
                      <a:pt x="497188" y="232633"/>
                      <a:pt x="486063" y="232633"/>
                    </a:cubicBezTo>
                    <a:close/>
                    <a:moveTo>
                      <a:pt x="192441" y="182056"/>
                    </a:moveTo>
                    <a:cubicBezTo>
                      <a:pt x="181316" y="182056"/>
                      <a:pt x="172148" y="191122"/>
                      <a:pt x="172148" y="202233"/>
                    </a:cubicBezTo>
                    <a:cubicBezTo>
                      <a:pt x="172148" y="213433"/>
                      <a:pt x="181316" y="222500"/>
                      <a:pt x="192441" y="222500"/>
                    </a:cubicBezTo>
                    <a:cubicBezTo>
                      <a:pt x="203566" y="222500"/>
                      <a:pt x="212645" y="213433"/>
                      <a:pt x="212645" y="202233"/>
                    </a:cubicBezTo>
                    <a:cubicBezTo>
                      <a:pt x="212645" y="191122"/>
                      <a:pt x="203566" y="182056"/>
                      <a:pt x="192441" y="182056"/>
                    </a:cubicBezTo>
                    <a:close/>
                    <a:moveTo>
                      <a:pt x="394923" y="131478"/>
                    </a:moveTo>
                    <a:cubicBezTo>
                      <a:pt x="383798" y="131478"/>
                      <a:pt x="374720" y="140544"/>
                      <a:pt x="374720" y="151744"/>
                    </a:cubicBezTo>
                    <a:cubicBezTo>
                      <a:pt x="374720" y="162856"/>
                      <a:pt x="383798" y="171922"/>
                      <a:pt x="394923" y="171922"/>
                    </a:cubicBezTo>
                    <a:cubicBezTo>
                      <a:pt x="406049" y="171922"/>
                      <a:pt x="415216" y="162856"/>
                      <a:pt x="415216" y="151744"/>
                    </a:cubicBezTo>
                    <a:cubicBezTo>
                      <a:pt x="415216" y="140544"/>
                      <a:pt x="406049" y="131478"/>
                      <a:pt x="394923" y="131478"/>
                    </a:cubicBezTo>
                    <a:close/>
                    <a:moveTo>
                      <a:pt x="394923" y="111211"/>
                    </a:moveTo>
                    <a:cubicBezTo>
                      <a:pt x="417263" y="111211"/>
                      <a:pt x="435420" y="129433"/>
                      <a:pt x="435420" y="151744"/>
                    </a:cubicBezTo>
                    <a:cubicBezTo>
                      <a:pt x="435420" y="156456"/>
                      <a:pt x="434619" y="161078"/>
                      <a:pt x="433106" y="165344"/>
                    </a:cubicBezTo>
                    <a:lnTo>
                      <a:pt x="472979" y="214589"/>
                    </a:lnTo>
                    <a:cubicBezTo>
                      <a:pt x="477162" y="213167"/>
                      <a:pt x="481523" y="212367"/>
                      <a:pt x="486063" y="212367"/>
                    </a:cubicBezTo>
                    <a:cubicBezTo>
                      <a:pt x="508402" y="212367"/>
                      <a:pt x="526559" y="230589"/>
                      <a:pt x="526559" y="252811"/>
                    </a:cubicBezTo>
                    <a:cubicBezTo>
                      <a:pt x="526559" y="275122"/>
                      <a:pt x="508402" y="293255"/>
                      <a:pt x="486063" y="293255"/>
                    </a:cubicBezTo>
                    <a:cubicBezTo>
                      <a:pt x="463812" y="293255"/>
                      <a:pt x="445566" y="275122"/>
                      <a:pt x="445566" y="252811"/>
                    </a:cubicBezTo>
                    <a:cubicBezTo>
                      <a:pt x="445566" y="242411"/>
                      <a:pt x="449571" y="232900"/>
                      <a:pt x="456157" y="225700"/>
                    </a:cubicBezTo>
                    <a:lnTo>
                      <a:pt x="421090" y="182500"/>
                    </a:lnTo>
                    <a:cubicBezTo>
                      <a:pt x="414059" y="188544"/>
                      <a:pt x="404892" y="192189"/>
                      <a:pt x="394923" y="192189"/>
                    </a:cubicBezTo>
                    <a:cubicBezTo>
                      <a:pt x="384866" y="192189"/>
                      <a:pt x="375610" y="188367"/>
                      <a:pt x="368489" y="182233"/>
                    </a:cubicBezTo>
                    <a:lnTo>
                      <a:pt x="298088" y="252455"/>
                    </a:lnTo>
                    <a:cubicBezTo>
                      <a:pt x="301737" y="258500"/>
                      <a:pt x="303784" y="265522"/>
                      <a:pt x="303784" y="273078"/>
                    </a:cubicBezTo>
                    <a:cubicBezTo>
                      <a:pt x="303784" y="295300"/>
                      <a:pt x="285627" y="313522"/>
                      <a:pt x="263288" y="313522"/>
                    </a:cubicBezTo>
                    <a:cubicBezTo>
                      <a:pt x="241037" y="313522"/>
                      <a:pt x="222791" y="295300"/>
                      <a:pt x="222791" y="273078"/>
                    </a:cubicBezTo>
                    <a:cubicBezTo>
                      <a:pt x="222791" y="262944"/>
                      <a:pt x="226529" y="253700"/>
                      <a:pt x="232759" y="246589"/>
                    </a:cubicBezTo>
                    <a:lnTo>
                      <a:pt x="218964" y="232811"/>
                    </a:lnTo>
                    <a:cubicBezTo>
                      <a:pt x="211844" y="238944"/>
                      <a:pt x="202498" y="242767"/>
                      <a:pt x="192441" y="242767"/>
                    </a:cubicBezTo>
                    <a:cubicBezTo>
                      <a:pt x="182295" y="242767"/>
                      <a:pt x="173038" y="238944"/>
                      <a:pt x="165918" y="232811"/>
                    </a:cubicBezTo>
                    <a:lnTo>
                      <a:pt x="152123" y="246589"/>
                    </a:lnTo>
                    <a:cubicBezTo>
                      <a:pt x="158264" y="253700"/>
                      <a:pt x="162002" y="262944"/>
                      <a:pt x="162002" y="273078"/>
                    </a:cubicBezTo>
                    <a:cubicBezTo>
                      <a:pt x="162002" y="295300"/>
                      <a:pt x="143845" y="313522"/>
                      <a:pt x="121505" y="313522"/>
                    </a:cubicBezTo>
                    <a:cubicBezTo>
                      <a:pt x="99255" y="313522"/>
                      <a:pt x="81009" y="295300"/>
                      <a:pt x="81009" y="273078"/>
                    </a:cubicBezTo>
                    <a:cubicBezTo>
                      <a:pt x="81009" y="250856"/>
                      <a:pt x="99255" y="232633"/>
                      <a:pt x="121505" y="232633"/>
                    </a:cubicBezTo>
                    <a:cubicBezTo>
                      <a:pt x="126668" y="232633"/>
                      <a:pt x="131563" y="233611"/>
                      <a:pt x="136013" y="235300"/>
                    </a:cubicBezTo>
                    <a:lnTo>
                      <a:pt x="154615" y="216722"/>
                    </a:lnTo>
                    <a:cubicBezTo>
                      <a:pt x="152924" y="212278"/>
                      <a:pt x="151945" y="207389"/>
                      <a:pt x="151945" y="202233"/>
                    </a:cubicBezTo>
                    <a:cubicBezTo>
                      <a:pt x="151945" y="180011"/>
                      <a:pt x="170101" y="161789"/>
                      <a:pt x="192441" y="161789"/>
                    </a:cubicBezTo>
                    <a:cubicBezTo>
                      <a:pt x="214692" y="161789"/>
                      <a:pt x="232937" y="180011"/>
                      <a:pt x="232937" y="202233"/>
                    </a:cubicBezTo>
                    <a:cubicBezTo>
                      <a:pt x="232937" y="207122"/>
                      <a:pt x="232047" y="211744"/>
                      <a:pt x="230534" y="216011"/>
                    </a:cubicBezTo>
                    <a:lnTo>
                      <a:pt x="249492" y="235033"/>
                    </a:lnTo>
                    <a:cubicBezTo>
                      <a:pt x="253853" y="233433"/>
                      <a:pt x="258481" y="232633"/>
                      <a:pt x="263288" y="232633"/>
                    </a:cubicBezTo>
                    <a:cubicBezTo>
                      <a:pt x="270853" y="232633"/>
                      <a:pt x="277884" y="234678"/>
                      <a:pt x="283936" y="238322"/>
                    </a:cubicBezTo>
                    <a:lnTo>
                      <a:pt x="356830" y="165433"/>
                    </a:lnTo>
                    <a:cubicBezTo>
                      <a:pt x="355317" y="161167"/>
                      <a:pt x="354427" y="156544"/>
                      <a:pt x="354427" y="151744"/>
                    </a:cubicBezTo>
                    <a:cubicBezTo>
                      <a:pt x="354427" y="129433"/>
                      <a:pt x="372672" y="111211"/>
                      <a:pt x="394923" y="111211"/>
                    </a:cubicBezTo>
                    <a:close/>
                    <a:moveTo>
                      <a:pt x="324090" y="80938"/>
                    </a:moveTo>
                    <a:lnTo>
                      <a:pt x="334234" y="80938"/>
                    </a:lnTo>
                    <a:cubicBezTo>
                      <a:pt x="340285" y="80938"/>
                      <a:pt x="344289" y="85024"/>
                      <a:pt x="344289" y="91064"/>
                    </a:cubicBezTo>
                    <a:cubicBezTo>
                      <a:pt x="344289" y="97104"/>
                      <a:pt x="340285" y="101190"/>
                      <a:pt x="334234" y="101190"/>
                    </a:cubicBezTo>
                    <a:lnTo>
                      <a:pt x="324090" y="101190"/>
                    </a:lnTo>
                    <a:cubicBezTo>
                      <a:pt x="318039" y="101190"/>
                      <a:pt x="313946" y="97104"/>
                      <a:pt x="313946" y="91064"/>
                    </a:cubicBezTo>
                    <a:cubicBezTo>
                      <a:pt x="313946" y="85024"/>
                      <a:pt x="318039" y="80938"/>
                      <a:pt x="324090" y="80938"/>
                    </a:cubicBezTo>
                    <a:close/>
                    <a:moveTo>
                      <a:pt x="192417" y="80938"/>
                    </a:moveTo>
                    <a:lnTo>
                      <a:pt x="283548" y="80938"/>
                    </a:lnTo>
                    <a:cubicBezTo>
                      <a:pt x="289600" y="80938"/>
                      <a:pt x="293694" y="85024"/>
                      <a:pt x="293694" y="91064"/>
                    </a:cubicBezTo>
                    <a:cubicBezTo>
                      <a:pt x="293694" y="97104"/>
                      <a:pt x="289600" y="101190"/>
                      <a:pt x="283548" y="101190"/>
                    </a:cubicBezTo>
                    <a:lnTo>
                      <a:pt x="192417" y="101190"/>
                    </a:lnTo>
                    <a:cubicBezTo>
                      <a:pt x="186365" y="101190"/>
                      <a:pt x="182271" y="97104"/>
                      <a:pt x="182271" y="91064"/>
                    </a:cubicBezTo>
                    <a:cubicBezTo>
                      <a:pt x="182271" y="85024"/>
                      <a:pt x="186365" y="80938"/>
                      <a:pt x="192417" y="80938"/>
                    </a:cubicBezTo>
                    <a:close/>
                    <a:moveTo>
                      <a:pt x="91157" y="80938"/>
                    </a:moveTo>
                    <a:lnTo>
                      <a:pt x="151959" y="80938"/>
                    </a:lnTo>
                    <a:cubicBezTo>
                      <a:pt x="158012" y="80938"/>
                      <a:pt x="162018" y="85024"/>
                      <a:pt x="162018" y="91064"/>
                    </a:cubicBezTo>
                    <a:cubicBezTo>
                      <a:pt x="162018" y="97104"/>
                      <a:pt x="158012" y="101190"/>
                      <a:pt x="151959" y="101190"/>
                    </a:cubicBezTo>
                    <a:lnTo>
                      <a:pt x="91157" y="101190"/>
                    </a:lnTo>
                    <a:cubicBezTo>
                      <a:pt x="85104" y="101190"/>
                      <a:pt x="81009" y="97104"/>
                      <a:pt x="81009" y="91064"/>
                    </a:cubicBezTo>
                    <a:cubicBezTo>
                      <a:pt x="81009" y="85024"/>
                      <a:pt x="85104" y="80938"/>
                      <a:pt x="91157" y="80938"/>
                    </a:cubicBezTo>
                    <a:close/>
                    <a:moveTo>
                      <a:pt x="243084" y="40505"/>
                    </a:moveTo>
                    <a:lnTo>
                      <a:pt x="334231" y="40505"/>
                    </a:lnTo>
                    <a:cubicBezTo>
                      <a:pt x="340284" y="40505"/>
                      <a:pt x="344289" y="44591"/>
                      <a:pt x="344289" y="50631"/>
                    </a:cubicBezTo>
                    <a:cubicBezTo>
                      <a:pt x="344289" y="56671"/>
                      <a:pt x="340284" y="60757"/>
                      <a:pt x="334231" y="60757"/>
                    </a:cubicBezTo>
                    <a:lnTo>
                      <a:pt x="243084" y="60757"/>
                    </a:lnTo>
                    <a:cubicBezTo>
                      <a:pt x="236942" y="60757"/>
                      <a:pt x="232937" y="56671"/>
                      <a:pt x="232937" y="50631"/>
                    </a:cubicBezTo>
                    <a:cubicBezTo>
                      <a:pt x="232937" y="44591"/>
                      <a:pt x="236942" y="40505"/>
                      <a:pt x="243084" y="40505"/>
                    </a:cubicBezTo>
                    <a:close/>
                    <a:moveTo>
                      <a:pt x="91153" y="40505"/>
                    </a:moveTo>
                    <a:lnTo>
                      <a:pt x="202559" y="40505"/>
                    </a:lnTo>
                    <a:cubicBezTo>
                      <a:pt x="208610" y="40505"/>
                      <a:pt x="212614" y="44591"/>
                      <a:pt x="212614" y="50631"/>
                    </a:cubicBezTo>
                    <a:cubicBezTo>
                      <a:pt x="212614" y="56671"/>
                      <a:pt x="208610" y="60757"/>
                      <a:pt x="202559" y="60757"/>
                    </a:cubicBezTo>
                    <a:lnTo>
                      <a:pt x="91153" y="60757"/>
                    </a:lnTo>
                    <a:cubicBezTo>
                      <a:pt x="85102" y="60757"/>
                      <a:pt x="81009" y="56671"/>
                      <a:pt x="81009" y="50631"/>
                    </a:cubicBezTo>
                    <a:cubicBezTo>
                      <a:pt x="81009" y="44591"/>
                      <a:pt x="85102" y="40505"/>
                      <a:pt x="91153" y="40505"/>
                    </a:cubicBezTo>
                    <a:close/>
                    <a:moveTo>
                      <a:pt x="70848" y="20176"/>
                    </a:moveTo>
                    <a:cubicBezTo>
                      <a:pt x="64796" y="20176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6"/>
                      <a:pt x="536702" y="20176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iS1ïḓê"/>
            <p:cNvGrpSpPr/>
            <p:nvPr/>
          </p:nvGrpSpPr>
          <p:grpSpPr>
            <a:xfrm>
              <a:off x="7834886" y="2439447"/>
              <a:ext cx="2746610" cy="970279"/>
              <a:chOff x="4963128" y="4179692"/>
              <a:chExt cx="2746610" cy="970279"/>
            </a:xfrm>
          </p:grpSpPr>
          <p:sp>
            <p:nvSpPr>
              <p:cNvPr id="24" name="i$ḷiḑê"/>
              <p:cNvSpPr/>
              <p:nvPr/>
            </p:nvSpPr>
            <p:spPr bwMode="auto">
              <a:xfrm>
                <a:off x="5601675" y="459257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  <a:br>
                  <a:rPr lang="en-US" altLang="zh-CN" sz="1100" dirty="0">
                    <a:cs typeface="+mn-ea"/>
                    <a:sym typeface="+mn-lt"/>
                  </a:rPr>
                </a:br>
                <a:r>
                  <a:rPr lang="zh-CN" altLang="en-US" sz="1100" dirty="0">
                    <a:cs typeface="+mn-ea"/>
                    <a:sym typeface="+mn-lt"/>
                  </a:rPr>
                  <a:t> </a:t>
                </a:r>
              </a:p>
            </p:txBody>
          </p:sp>
          <p:sp>
            <p:nvSpPr>
              <p:cNvPr id="25" name="ïṩ1iḋê"/>
              <p:cNvSpPr txBox="1"/>
              <p:nvPr/>
            </p:nvSpPr>
            <p:spPr bwMode="auto">
              <a:xfrm>
                <a:off x="5601675" y="417969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  <p:sp>
            <p:nvSpPr>
              <p:cNvPr id="26" name="îšlïḓè"/>
              <p:cNvSpPr/>
              <p:nvPr/>
            </p:nvSpPr>
            <p:spPr bwMode="auto">
              <a:xfrm>
                <a:off x="4963128" y="4345662"/>
                <a:ext cx="461080" cy="31463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iṡḻíde"/>
            <p:cNvGrpSpPr/>
            <p:nvPr/>
          </p:nvGrpSpPr>
          <p:grpSpPr>
            <a:xfrm>
              <a:off x="4250280" y="1194755"/>
              <a:ext cx="3691440" cy="958325"/>
              <a:chOff x="600158" y="2382076"/>
              <a:chExt cx="3691440" cy="958325"/>
            </a:xfrm>
          </p:grpSpPr>
          <p:sp>
            <p:nvSpPr>
              <p:cNvPr id="22" name="iṡḷiďê"/>
              <p:cNvSpPr/>
              <p:nvPr/>
            </p:nvSpPr>
            <p:spPr bwMode="auto">
              <a:xfrm>
                <a:off x="600158" y="27332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cs typeface="+mn-ea"/>
                    <a:sym typeface="+mn-lt"/>
                  </a:rPr>
                  <a:t>Copy paste fonts. Choose the only option to retain text.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3" name="ïSļïḍe"/>
              <p:cNvSpPr txBox="1"/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íṣ1iḋè"/>
            <p:cNvGrpSpPr/>
            <p:nvPr/>
          </p:nvGrpSpPr>
          <p:grpSpPr>
            <a:xfrm>
              <a:off x="4299258" y="5109010"/>
              <a:ext cx="3691440" cy="958325"/>
              <a:chOff x="600158" y="2382076"/>
              <a:chExt cx="3691440" cy="958325"/>
            </a:xfrm>
          </p:grpSpPr>
          <p:sp>
            <p:nvSpPr>
              <p:cNvPr id="20" name="íṩḻiďe"/>
              <p:cNvSpPr/>
              <p:nvPr/>
            </p:nvSpPr>
            <p:spPr bwMode="auto">
              <a:xfrm>
                <a:off x="600158" y="2733215"/>
                <a:ext cx="3691440" cy="607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21" name="ïṣ1îḋé"/>
              <p:cNvSpPr txBox="1"/>
              <p:nvPr/>
            </p:nvSpPr>
            <p:spPr bwMode="auto">
              <a:xfrm>
                <a:off x="600158" y="2382076"/>
                <a:ext cx="369144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1800" b="1" dirty="0">
                    <a:cs typeface="+mn-ea"/>
                    <a:sym typeface="+mn-lt"/>
                  </a:rPr>
                  <a:t>Text here</a:t>
                </a:r>
                <a:endParaRPr lang="zh-CN" altLang="en-US" sz="1800" b="1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32FADC0-73A1-418A-A5B8-C0BCA2844D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7" t="72132" r="62227" b="11760"/>
          <a:stretch/>
        </p:blipFill>
        <p:spPr>
          <a:xfrm flipH="1" flipV="1">
            <a:off x="8900317" y="2455974"/>
            <a:ext cx="3309684" cy="438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D32755-7722-4747-AFDB-307A04CB3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013F19-91C4-4FBF-A4CF-5819539C45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FB3EF1-9AEA-4FC7-819B-AE39ECD44761}"/>
              </a:ext>
            </a:extLst>
          </p:cNvPr>
          <p:cNvGrpSpPr/>
          <p:nvPr/>
        </p:nvGrpSpPr>
        <p:grpSpPr>
          <a:xfrm>
            <a:off x="10124495" y="121021"/>
            <a:ext cx="1423351" cy="1252056"/>
            <a:chOff x="10124495" y="121021"/>
            <a:chExt cx="1423351" cy="12520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D43AB71-DAFE-480C-AD5B-153BB6C8D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0124495" y="121021"/>
              <a:ext cx="1423351" cy="125205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FF98DE1-B066-4125-86DB-8E1A782FFBA3}"/>
                </a:ext>
              </a:extLst>
            </p:cNvPr>
            <p:cNvSpPr txBox="1"/>
            <p:nvPr/>
          </p:nvSpPr>
          <p:spPr>
            <a:xfrm>
              <a:off x="10836171" y="747049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21EB7B-CFAA-4838-90F3-A1ADE0D4B55D}"/>
              </a:ext>
            </a:extLst>
          </p:cNvPr>
          <p:cNvGrpSpPr/>
          <p:nvPr/>
        </p:nvGrpSpPr>
        <p:grpSpPr>
          <a:xfrm>
            <a:off x="4316120" y="2181304"/>
            <a:ext cx="5428089" cy="3447098"/>
            <a:chOff x="4316120" y="2181304"/>
            <a:chExt cx="5428089" cy="3447098"/>
          </a:xfrm>
        </p:grpSpPr>
        <p:sp>
          <p:nvSpPr>
            <p:cNvPr id="19" name="文本框 18"/>
            <p:cNvSpPr txBox="1"/>
            <p:nvPr/>
          </p:nvSpPr>
          <p:spPr>
            <a:xfrm>
              <a:off x="4316120" y="2181304"/>
              <a:ext cx="5428089" cy="344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B</a:t>
              </a:r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USINESS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36129" y="3986911"/>
              <a:ext cx="4918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Innovate your business model and strategy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c43eb90-8a90-4d48-9a03-e25be33ecc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977" y="1593226"/>
            <a:ext cx="10838511" cy="4355774"/>
            <a:chOff x="681977" y="1593226"/>
            <a:chExt cx="10838511" cy="4355774"/>
          </a:xfrm>
        </p:grpSpPr>
        <p:grpSp>
          <p:nvGrpSpPr>
            <p:cNvPr id="4" name="îS1îḑé"/>
            <p:cNvGrpSpPr/>
            <p:nvPr/>
          </p:nvGrpSpPr>
          <p:grpSpPr>
            <a:xfrm>
              <a:off x="1667437" y="2965031"/>
              <a:ext cx="8894975" cy="2607407"/>
              <a:chOff x="2837848" y="2965031"/>
              <a:chExt cx="6554156" cy="2607407"/>
            </a:xfrm>
          </p:grpSpPr>
          <p:sp>
            <p:nvSpPr>
              <p:cNvPr id="29" name="ïşļíḑê"/>
              <p:cNvSpPr/>
              <p:nvPr/>
            </p:nvSpPr>
            <p:spPr>
              <a:xfrm>
                <a:off x="6108883" y="5441279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ïṧ1íḋé"/>
              <p:cNvSpPr/>
              <p:nvPr/>
            </p:nvSpPr>
            <p:spPr>
              <a:xfrm>
                <a:off x="6110182" y="5441278"/>
                <a:ext cx="1636061" cy="131159"/>
              </a:xfrm>
              <a:prstGeom prst="roundRect">
                <a:avLst>
                  <a:gd name="adj" fmla="val 24207"/>
                </a:avLst>
              </a:prstGeom>
              <a:solidFill>
                <a:srgbClr val="8BC4CA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ïşľïďê"/>
              <p:cNvSpPr/>
              <p:nvPr/>
            </p:nvSpPr>
            <p:spPr>
              <a:xfrm>
                <a:off x="6108883" y="4617543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îSḻïḓe"/>
              <p:cNvSpPr/>
              <p:nvPr/>
            </p:nvSpPr>
            <p:spPr>
              <a:xfrm>
                <a:off x="6110182" y="4617543"/>
                <a:ext cx="2699459" cy="131159"/>
              </a:xfrm>
              <a:prstGeom prst="roundRect">
                <a:avLst>
                  <a:gd name="adj" fmla="val 24207"/>
                </a:avLst>
              </a:prstGeom>
              <a:solidFill>
                <a:srgbClr val="47A0A8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i$1íde"/>
              <p:cNvSpPr/>
              <p:nvPr/>
            </p:nvSpPr>
            <p:spPr>
              <a:xfrm>
                <a:off x="6108883" y="3793807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ïṣḻîde"/>
              <p:cNvSpPr/>
              <p:nvPr/>
            </p:nvSpPr>
            <p:spPr>
              <a:xfrm>
                <a:off x="6110182" y="3791286"/>
                <a:ext cx="1858418" cy="131159"/>
              </a:xfrm>
              <a:prstGeom prst="roundRect">
                <a:avLst>
                  <a:gd name="adj" fmla="val 24207"/>
                </a:avLst>
              </a:prstGeom>
              <a:solidFill>
                <a:srgbClr val="8BC4CA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ïṥḷïḋe"/>
              <p:cNvSpPr/>
              <p:nvPr/>
            </p:nvSpPr>
            <p:spPr>
              <a:xfrm>
                <a:off x="6108883" y="2965031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íṣḻíḍe"/>
              <p:cNvSpPr/>
              <p:nvPr/>
            </p:nvSpPr>
            <p:spPr>
              <a:xfrm>
                <a:off x="6110182" y="2965031"/>
                <a:ext cx="1104106" cy="131159"/>
              </a:xfrm>
              <a:prstGeom prst="roundRect">
                <a:avLst>
                  <a:gd name="adj" fmla="val 24207"/>
                </a:avLst>
              </a:prstGeom>
              <a:solidFill>
                <a:srgbClr val="47A0A8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îṡ1iďê"/>
              <p:cNvSpPr/>
              <p:nvPr/>
            </p:nvSpPr>
            <p:spPr>
              <a:xfrm>
                <a:off x="2837848" y="5441278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îşlíḍè"/>
              <p:cNvSpPr/>
              <p:nvPr/>
            </p:nvSpPr>
            <p:spPr>
              <a:xfrm>
                <a:off x="2931498" y="5441278"/>
                <a:ext cx="3189471" cy="131159"/>
              </a:xfrm>
              <a:prstGeom prst="roundRect">
                <a:avLst>
                  <a:gd name="adj" fmla="val 24207"/>
                </a:avLst>
              </a:prstGeom>
              <a:solidFill>
                <a:srgbClr val="8BC4CA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ïṩļïḓé"/>
              <p:cNvSpPr/>
              <p:nvPr/>
            </p:nvSpPr>
            <p:spPr>
              <a:xfrm>
                <a:off x="2837848" y="4617543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ïṡḷídè"/>
              <p:cNvSpPr/>
              <p:nvPr/>
            </p:nvSpPr>
            <p:spPr>
              <a:xfrm>
                <a:off x="4601584" y="4617543"/>
                <a:ext cx="1519385" cy="131159"/>
              </a:xfrm>
              <a:prstGeom prst="roundRect">
                <a:avLst>
                  <a:gd name="adj" fmla="val 24207"/>
                </a:avLst>
              </a:prstGeom>
              <a:solidFill>
                <a:srgbClr val="47A0A8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iṣḷïḑe"/>
              <p:cNvSpPr/>
              <p:nvPr/>
            </p:nvSpPr>
            <p:spPr>
              <a:xfrm>
                <a:off x="2837848" y="3793806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iṧḻiḓé"/>
              <p:cNvSpPr/>
              <p:nvPr/>
            </p:nvSpPr>
            <p:spPr>
              <a:xfrm>
                <a:off x="4090421" y="3793806"/>
                <a:ext cx="2030548" cy="131159"/>
              </a:xfrm>
              <a:prstGeom prst="roundRect">
                <a:avLst>
                  <a:gd name="adj" fmla="val 24207"/>
                </a:avLst>
              </a:prstGeom>
              <a:solidFill>
                <a:srgbClr val="8BC4CA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iṣḷide"/>
              <p:cNvSpPr/>
              <p:nvPr/>
            </p:nvSpPr>
            <p:spPr>
              <a:xfrm>
                <a:off x="2837848" y="2965031"/>
                <a:ext cx="3283121" cy="131159"/>
              </a:xfrm>
              <a:prstGeom prst="roundRect">
                <a:avLst>
                  <a:gd name="adj" fmla="val 2420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ïś1íḋê"/>
              <p:cNvSpPr/>
              <p:nvPr/>
            </p:nvSpPr>
            <p:spPr>
              <a:xfrm>
                <a:off x="3434210" y="2965031"/>
                <a:ext cx="2686759" cy="131159"/>
              </a:xfrm>
              <a:prstGeom prst="roundRect">
                <a:avLst>
                  <a:gd name="adj" fmla="val 24207"/>
                </a:avLst>
              </a:prstGeom>
              <a:solidFill>
                <a:srgbClr val="47A0A8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íṩḻíḍe"/>
            <p:cNvSpPr/>
            <p:nvPr/>
          </p:nvSpPr>
          <p:spPr>
            <a:xfrm>
              <a:off x="6037066" y="2952751"/>
              <a:ext cx="155722" cy="15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7A0A8"/>
            </a:solidFill>
            <a:ln w="3810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iṩlîďè"/>
            <p:cNvSpPr/>
            <p:nvPr/>
          </p:nvSpPr>
          <p:spPr>
            <a:xfrm>
              <a:off x="6037066" y="3779005"/>
              <a:ext cx="155722" cy="15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4CA"/>
            </a:solidFill>
            <a:ln w="3810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iŝliḍé"/>
            <p:cNvSpPr/>
            <p:nvPr/>
          </p:nvSpPr>
          <p:spPr>
            <a:xfrm>
              <a:off x="6037066" y="4605263"/>
              <a:ext cx="155722" cy="15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7A0A8"/>
            </a:solidFill>
            <a:ln w="3810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íṣḷïḓe"/>
            <p:cNvSpPr/>
            <p:nvPr/>
          </p:nvSpPr>
          <p:spPr>
            <a:xfrm>
              <a:off x="6037066" y="5428997"/>
              <a:ext cx="155722" cy="155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4CA"/>
            </a:solidFill>
            <a:ln w="38100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9" name="íṧľídè"/>
            <p:cNvGrpSpPr/>
            <p:nvPr/>
          </p:nvGrpSpPr>
          <p:grpSpPr>
            <a:xfrm>
              <a:off x="681977" y="1593226"/>
              <a:ext cx="958074" cy="4079024"/>
              <a:chOff x="1578344" y="1593226"/>
              <a:chExt cx="958074" cy="4079024"/>
            </a:xfrm>
          </p:grpSpPr>
          <p:sp>
            <p:nvSpPr>
              <p:cNvPr id="22" name="ïŝlîḍê"/>
              <p:cNvSpPr/>
              <p:nvPr/>
            </p:nvSpPr>
            <p:spPr>
              <a:xfrm>
                <a:off x="1670094" y="2890619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85%</a:t>
                </a:r>
              </a:p>
            </p:txBody>
          </p:sp>
          <p:sp>
            <p:nvSpPr>
              <p:cNvPr id="23" name="iŝľiḋe"/>
              <p:cNvSpPr/>
              <p:nvPr/>
            </p:nvSpPr>
            <p:spPr>
              <a:xfrm>
                <a:off x="1670094" y="3719395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65%</a:t>
                </a:r>
              </a:p>
            </p:txBody>
          </p:sp>
          <p:sp>
            <p:nvSpPr>
              <p:cNvPr id="24" name="iŝlïďè"/>
              <p:cNvSpPr/>
              <p:nvPr/>
            </p:nvSpPr>
            <p:spPr>
              <a:xfrm>
                <a:off x="1670094" y="4538091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45%</a:t>
                </a:r>
              </a:p>
            </p:txBody>
          </p:sp>
          <p:sp>
            <p:nvSpPr>
              <p:cNvPr id="25" name="íṩḷîdè"/>
              <p:cNvSpPr/>
              <p:nvPr/>
            </p:nvSpPr>
            <p:spPr>
              <a:xfrm>
                <a:off x="1670094" y="5366867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97%</a:t>
                </a:r>
              </a:p>
            </p:txBody>
          </p:sp>
          <p:grpSp>
            <p:nvGrpSpPr>
              <p:cNvPr id="26" name="íšḷîdê"/>
              <p:cNvGrpSpPr/>
              <p:nvPr/>
            </p:nvGrpSpPr>
            <p:grpSpPr>
              <a:xfrm>
                <a:off x="1578344" y="1593226"/>
                <a:ext cx="958074" cy="958074"/>
                <a:chOff x="1578344" y="1593226"/>
                <a:chExt cx="958074" cy="958074"/>
              </a:xfrm>
            </p:grpSpPr>
            <p:sp>
              <p:nvSpPr>
                <p:cNvPr id="27" name="ïŝḷîďé"/>
                <p:cNvSpPr/>
                <p:nvPr/>
              </p:nvSpPr>
              <p:spPr>
                <a:xfrm>
                  <a:off x="1578344" y="1593226"/>
                  <a:ext cx="958074" cy="9580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47A0A8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iṥḷïḍé"/>
                <p:cNvSpPr/>
                <p:nvPr/>
              </p:nvSpPr>
              <p:spPr>
                <a:xfrm>
                  <a:off x="1903682" y="1806478"/>
                  <a:ext cx="307404" cy="5315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552" y="0"/>
                      </a:moveTo>
                      <a:cubicBezTo>
                        <a:pt x="9244" y="0"/>
                        <a:pt x="8131" y="263"/>
                        <a:pt x="7210" y="796"/>
                      </a:cubicBezTo>
                      <a:cubicBezTo>
                        <a:pt x="6289" y="1328"/>
                        <a:pt x="5826" y="1977"/>
                        <a:pt x="5826" y="2733"/>
                      </a:cubicBezTo>
                      <a:cubicBezTo>
                        <a:pt x="5826" y="3489"/>
                        <a:pt x="6289" y="4134"/>
                        <a:pt x="7210" y="4666"/>
                      </a:cubicBezTo>
                      <a:cubicBezTo>
                        <a:pt x="8131" y="5199"/>
                        <a:pt x="9245" y="5462"/>
                        <a:pt x="10552" y="5462"/>
                      </a:cubicBezTo>
                      <a:cubicBezTo>
                        <a:pt x="11859" y="5462"/>
                        <a:pt x="12974" y="5199"/>
                        <a:pt x="13895" y="4666"/>
                      </a:cubicBezTo>
                      <a:cubicBezTo>
                        <a:pt x="14815" y="4134"/>
                        <a:pt x="15279" y="3489"/>
                        <a:pt x="15279" y="2733"/>
                      </a:cubicBezTo>
                      <a:cubicBezTo>
                        <a:pt x="15279" y="1977"/>
                        <a:pt x="14815" y="1329"/>
                        <a:pt x="13895" y="796"/>
                      </a:cubicBezTo>
                      <a:cubicBezTo>
                        <a:pt x="12974" y="263"/>
                        <a:pt x="11859" y="0"/>
                        <a:pt x="10552" y="0"/>
                      </a:cubicBezTo>
                      <a:close/>
                      <a:moveTo>
                        <a:pt x="4049" y="5989"/>
                      </a:moveTo>
                      <a:cubicBezTo>
                        <a:pt x="2924" y="5989"/>
                        <a:pt x="1967" y="6216"/>
                        <a:pt x="1180" y="6671"/>
                      </a:cubicBezTo>
                      <a:cubicBezTo>
                        <a:pt x="394" y="7126"/>
                        <a:pt x="0" y="7679"/>
                        <a:pt x="0" y="8330"/>
                      </a:cubicBezTo>
                      <a:lnTo>
                        <a:pt x="0" y="13405"/>
                      </a:lnTo>
                      <a:cubicBezTo>
                        <a:pt x="0" y="13730"/>
                        <a:pt x="197" y="14006"/>
                        <a:pt x="590" y="14234"/>
                      </a:cubicBezTo>
                      <a:cubicBezTo>
                        <a:pt x="984" y="14462"/>
                        <a:pt x="1462" y="14575"/>
                        <a:pt x="2025" y="14575"/>
                      </a:cubicBezTo>
                      <a:cubicBezTo>
                        <a:pt x="2587" y="14575"/>
                        <a:pt x="3065" y="14462"/>
                        <a:pt x="3459" y="14234"/>
                      </a:cubicBezTo>
                      <a:cubicBezTo>
                        <a:pt x="3852" y="14006"/>
                        <a:pt x="4049" y="13730"/>
                        <a:pt x="4049" y="13405"/>
                      </a:cubicBezTo>
                      <a:lnTo>
                        <a:pt x="4049" y="9109"/>
                      </a:lnTo>
                      <a:lnTo>
                        <a:pt x="5404" y="9109"/>
                      </a:lnTo>
                      <a:lnTo>
                        <a:pt x="5404" y="20236"/>
                      </a:lnTo>
                      <a:cubicBezTo>
                        <a:pt x="5404" y="20610"/>
                        <a:pt x="5632" y="20928"/>
                        <a:pt x="6095" y="21196"/>
                      </a:cubicBezTo>
                      <a:cubicBezTo>
                        <a:pt x="6559" y="21464"/>
                        <a:pt x="7117" y="21600"/>
                        <a:pt x="7763" y="21600"/>
                      </a:cubicBezTo>
                      <a:cubicBezTo>
                        <a:pt x="8410" y="21600"/>
                        <a:pt x="8967" y="21464"/>
                        <a:pt x="9431" y="21196"/>
                      </a:cubicBezTo>
                      <a:cubicBezTo>
                        <a:pt x="9895" y="20928"/>
                        <a:pt x="10123" y="20610"/>
                        <a:pt x="10123" y="20236"/>
                      </a:cubicBezTo>
                      <a:lnTo>
                        <a:pt x="10123" y="14575"/>
                      </a:lnTo>
                      <a:lnTo>
                        <a:pt x="11477" y="14575"/>
                      </a:lnTo>
                      <a:lnTo>
                        <a:pt x="11477" y="20236"/>
                      </a:lnTo>
                      <a:cubicBezTo>
                        <a:pt x="11477" y="20610"/>
                        <a:pt x="11705" y="20932"/>
                        <a:pt x="12169" y="21200"/>
                      </a:cubicBezTo>
                      <a:cubicBezTo>
                        <a:pt x="12633" y="21468"/>
                        <a:pt x="13190" y="21600"/>
                        <a:pt x="13837" y="21600"/>
                      </a:cubicBezTo>
                      <a:cubicBezTo>
                        <a:pt x="14484" y="21600"/>
                        <a:pt x="15041" y="21468"/>
                        <a:pt x="15505" y="21200"/>
                      </a:cubicBezTo>
                      <a:cubicBezTo>
                        <a:pt x="15968" y="20931"/>
                        <a:pt x="16196" y="20610"/>
                        <a:pt x="16196" y="20236"/>
                      </a:cubicBezTo>
                      <a:lnTo>
                        <a:pt x="16196" y="9109"/>
                      </a:lnTo>
                      <a:lnTo>
                        <a:pt x="17551" y="9109"/>
                      </a:lnTo>
                      <a:lnTo>
                        <a:pt x="17551" y="13405"/>
                      </a:lnTo>
                      <a:cubicBezTo>
                        <a:pt x="17551" y="13730"/>
                        <a:pt x="17746" y="14007"/>
                        <a:pt x="18141" y="14234"/>
                      </a:cubicBezTo>
                      <a:cubicBezTo>
                        <a:pt x="18534" y="14462"/>
                        <a:pt x="19013" y="14575"/>
                        <a:pt x="19575" y="14575"/>
                      </a:cubicBezTo>
                      <a:cubicBezTo>
                        <a:pt x="20138" y="14575"/>
                        <a:pt x="20617" y="14462"/>
                        <a:pt x="21010" y="14234"/>
                      </a:cubicBezTo>
                      <a:cubicBezTo>
                        <a:pt x="21403" y="14007"/>
                        <a:pt x="21600" y="13730"/>
                        <a:pt x="21600" y="13405"/>
                      </a:cubicBezTo>
                      <a:lnTo>
                        <a:pt x="21600" y="8330"/>
                      </a:lnTo>
                      <a:cubicBezTo>
                        <a:pt x="21600" y="7679"/>
                        <a:pt x="21208" y="7126"/>
                        <a:pt x="20420" y="6671"/>
                      </a:cubicBezTo>
                      <a:cubicBezTo>
                        <a:pt x="19633" y="6216"/>
                        <a:pt x="18675" y="5989"/>
                        <a:pt x="17551" y="5989"/>
                      </a:cubicBezTo>
                      <a:lnTo>
                        <a:pt x="4049" y="59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ïşļíďè"/>
            <p:cNvGrpSpPr/>
            <p:nvPr/>
          </p:nvGrpSpPr>
          <p:grpSpPr>
            <a:xfrm>
              <a:off x="10562414" y="1593226"/>
              <a:ext cx="958074" cy="4079024"/>
              <a:chOff x="9596433" y="1593226"/>
              <a:chExt cx="958074" cy="4079024"/>
            </a:xfrm>
          </p:grpSpPr>
          <p:sp>
            <p:nvSpPr>
              <p:cNvPr id="15" name="îṣḻíḍe"/>
              <p:cNvSpPr/>
              <p:nvPr/>
            </p:nvSpPr>
            <p:spPr>
              <a:xfrm>
                <a:off x="9688183" y="2890619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30%</a:t>
                </a:r>
              </a:p>
            </p:txBody>
          </p:sp>
          <p:sp>
            <p:nvSpPr>
              <p:cNvPr id="16" name="ïSľiďé"/>
              <p:cNvSpPr/>
              <p:nvPr/>
            </p:nvSpPr>
            <p:spPr>
              <a:xfrm>
                <a:off x="9688183" y="3719395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55%</a:t>
                </a:r>
              </a:p>
            </p:txBody>
          </p:sp>
          <p:sp>
            <p:nvSpPr>
              <p:cNvPr id="17" name="íṣḷíḍè"/>
              <p:cNvSpPr/>
              <p:nvPr/>
            </p:nvSpPr>
            <p:spPr>
              <a:xfrm>
                <a:off x="9688183" y="4538091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85%</a:t>
                </a:r>
              </a:p>
            </p:txBody>
          </p:sp>
          <p:sp>
            <p:nvSpPr>
              <p:cNvPr id="18" name="íṡḷïḓé"/>
              <p:cNvSpPr/>
              <p:nvPr/>
            </p:nvSpPr>
            <p:spPr>
              <a:xfrm>
                <a:off x="9688183" y="5366867"/>
                <a:ext cx="774574" cy="3053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90000" tIns="46800" rIns="90000" bIns="46800" anchor="ctr">
                <a:normAutofit fontScale="92500" lnSpcReduction="20000"/>
              </a:bodyPr>
              <a:lstStyle/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75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50%</a:t>
                </a:r>
              </a:p>
            </p:txBody>
          </p:sp>
          <p:grpSp>
            <p:nvGrpSpPr>
              <p:cNvPr id="19" name="îSḻiḑè"/>
              <p:cNvGrpSpPr/>
              <p:nvPr/>
            </p:nvGrpSpPr>
            <p:grpSpPr>
              <a:xfrm>
                <a:off x="9596433" y="1593226"/>
                <a:ext cx="958074" cy="958074"/>
                <a:chOff x="9596433" y="1593226"/>
                <a:chExt cx="958074" cy="958074"/>
              </a:xfrm>
            </p:grpSpPr>
            <p:sp>
              <p:nvSpPr>
                <p:cNvPr id="20" name="iŝḷïďé"/>
                <p:cNvSpPr/>
                <p:nvPr/>
              </p:nvSpPr>
              <p:spPr>
                <a:xfrm>
                  <a:off x="9596433" y="1593226"/>
                  <a:ext cx="958074" cy="9580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8BC4CA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îṡlîdè"/>
                <p:cNvSpPr/>
                <p:nvPr/>
              </p:nvSpPr>
              <p:spPr>
                <a:xfrm>
                  <a:off x="9884419" y="1808011"/>
                  <a:ext cx="382091" cy="5285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71" y="0"/>
                      </a:moveTo>
                      <a:cubicBezTo>
                        <a:pt x="9724" y="0"/>
                        <a:pt x="8834" y="267"/>
                        <a:pt x="8097" y="800"/>
                      </a:cubicBezTo>
                      <a:cubicBezTo>
                        <a:pt x="7361" y="1332"/>
                        <a:pt x="6990" y="1977"/>
                        <a:pt x="6990" y="2733"/>
                      </a:cubicBezTo>
                      <a:cubicBezTo>
                        <a:pt x="6990" y="3489"/>
                        <a:pt x="7360" y="4134"/>
                        <a:pt x="8097" y="4666"/>
                      </a:cubicBezTo>
                      <a:cubicBezTo>
                        <a:pt x="8834" y="5199"/>
                        <a:pt x="9724" y="5462"/>
                        <a:pt x="10771" y="5462"/>
                      </a:cubicBezTo>
                      <a:cubicBezTo>
                        <a:pt x="11817" y="5462"/>
                        <a:pt x="12708" y="5199"/>
                        <a:pt x="13445" y="4666"/>
                      </a:cubicBezTo>
                      <a:cubicBezTo>
                        <a:pt x="14182" y="4134"/>
                        <a:pt x="14551" y="3489"/>
                        <a:pt x="14551" y="2733"/>
                      </a:cubicBezTo>
                      <a:cubicBezTo>
                        <a:pt x="14551" y="1977"/>
                        <a:pt x="14182" y="1333"/>
                        <a:pt x="13445" y="800"/>
                      </a:cubicBezTo>
                      <a:cubicBezTo>
                        <a:pt x="12708" y="267"/>
                        <a:pt x="11816" y="0"/>
                        <a:pt x="10771" y="0"/>
                      </a:cubicBezTo>
                      <a:close/>
                      <a:moveTo>
                        <a:pt x="7561" y="5989"/>
                      </a:moveTo>
                      <a:cubicBezTo>
                        <a:pt x="6403" y="5989"/>
                        <a:pt x="5411" y="6424"/>
                        <a:pt x="4590" y="7294"/>
                      </a:cubicBezTo>
                      <a:lnTo>
                        <a:pt x="274" y="11977"/>
                      </a:lnTo>
                      <a:cubicBezTo>
                        <a:pt x="94" y="12172"/>
                        <a:pt x="0" y="12385"/>
                        <a:pt x="0" y="12621"/>
                      </a:cubicBezTo>
                      <a:cubicBezTo>
                        <a:pt x="0" y="12947"/>
                        <a:pt x="157" y="13224"/>
                        <a:pt x="472" y="13451"/>
                      </a:cubicBezTo>
                      <a:cubicBezTo>
                        <a:pt x="787" y="13679"/>
                        <a:pt x="1169" y="13792"/>
                        <a:pt x="1619" y="13792"/>
                      </a:cubicBezTo>
                      <a:cubicBezTo>
                        <a:pt x="2193" y="13792"/>
                        <a:pt x="2644" y="13619"/>
                        <a:pt x="2971" y="13270"/>
                      </a:cubicBezTo>
                      <a:lnTo>
                        <a:pt x="6804" y="9109"/>
                      </a:lnTo>
                      <a:lnTo>
                        <a:pt x="7561" y="9109"/>
                      </a:lnTo>
                      <a:lnTo>
                        <a:pt x="7561" y="10722"/>
                      </a:lnTo>
                      <a:lnTo>
                        <a:pt x="3396" y="15734"/>
                      </a:lnTo>
                      <a:cubicBezTo>
                        <a:pt x="3295" y="15855"/>
                        <a:pt x="3245" y="15987"/>
                        <a:pt x="3245" y="16134"/>
                      </a:cubicBezTo>
                      <a:cubicBezTo>
                        <a:pt x="3245" y="16345"/>
                        <a:pt x="3351" y="16531"/>
                        <a:pt x="3565" y="16685"/>
                      </a:cubicBezTo>
                      <a:cubicBezTo>
                        <a:pt x="3778" y="16840"/>
                        <a:pt x="4029" y="16917"/>
                        <a:pt x="4322" y="16917"/>
                      </a:cubicBezTo>
                      <a:lnTo>
                        <a:pt x="7561" y="16917"/>
                      </a:lnTo>
                      <a:lnTo>
                        <a:pt x="7561" y="20236"/>
                      </a:lnTo>
                      <a:cubicBezTo>
                        <a:pt x="7561" y="20610"/>
                        <a:pt x="7743" y="20932"/>
                        <a:pt x="8115" y="21200"/>
                      </a:cubicBezTo>
                      <a:cubicBezTo>
                        <a:pt x="8487" y="21468"/>
                        <a:pt x="8931" y="21600"/>
                        <a:pt x="9449" y="21600"/>
                      </a:cubicBezTo>
                      <a:lnTo>
                        <a:pt x="12151" y="21600"/>
                      </a:lnTo>
                      <a:cubicBezTo>
                        <a:pt x="12669" y="21600"/>
                        <a:pt x="13114" y="21468"/>
                        <a:pt x="13485" y="21200"/>
                      </a:cubicBezTo>
                      <a:cubicBezTo>
                        <a:pt x="13857" y="20932"/>
                        <a:pt x="14039" y="20610"/>
                        <a:pt x="14039" y="20236"/>
                      </a:cubicBezTo>
                      <a:lnTo>
                        <a:pt x="14039" y="16917"/>
                      </a:lnTo>
                      <a:lnTo>
                        <a:pt x="17278" y="16917"/>
                      </a:lnTo>
                      <a:cubicBezTo>
                        <a:pt x="17570" y="16917"/>
                        <a:pt x="17827" y="16840"/>
                        <a:pt x="18041" y="16685"/>
                      </a:cubicBezTo>
                      <a:cubicBezTo>
                        <a:pt x="18254" y="16531"/>
                        <a:pt x="18361" y="16345"/>
                        <a:pt x="18361" y="16134"/>
                      </a:cubicBezTo>
                      <a:cubicBezTo>
                        <a:pt x="18361" y="15987"/>
                        <a:pt x="18311" y="15855"/>
                        <a:pt x="18210" y="15734"/>
                      </a:cubicBezTo>
                      <a:lnTo>
                        <a:pt x="14039" y="10722"/>
                      </a:lnTo>
                      <a:lnTo>
                        <a:pt x="14039" y="9109"/>
                      </a:lnTo>
                      <a:lnTo>
                        <a:pt x="14802" y="9109"/>
                      </a:lnTo>
                      <a:lnTo>
                        <a:pt x="18629" y="13270"/>
                      </a:lnTo>
                      <a:cubicBezTo>
                        <a:pt x="18956" y="13620"/>
                        <a:pt x="19407" y="13792"/>
                        <a:pt x="19981" y="13792"/>
                      </a:cubicBezTo>
                      <a:cubicBezTo>
                        <a:pt x="20431" y="13792"/>
                        <a:pt x="20813" y="13678"/>
                        <a:pt x="21128" y="13451"/>
                      </a:cubicBezTo>
                      <a:cubicBezTo>
                        <a:pt x="21443" y="13223"/>
                        <a:pt x="21600" y="12947"/>
                        <a:pt x="21600" y="12621"/>
                      </a:cubicBezTo>
                      <a:cubicBezTo>
                        <a:pt x="21600" y="12385"/>
                        <a:pt x="21506" y="12172"/>
                        <a:pt x="21326" y="11977"/>
                      </a:cubicBezTo>
                      <a:lnTo>
                        <a:pt x="17010" y="7294"/>
                      </a:lnTo>
                      <a:cubicBezTo>
                        <a:pt x="16189" y="6424"/>
                        <a:pt x="15198" y="5989"/>
                        <a:pt x="14039" y="5989"/>
                      </a:cubicBezTo>
                      <a:lnTo>
                        <a:pt x="7561" y="59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" name="ísḻíḑê"/>
            <p:cNvSpPr/>
            <p:nvPr/>
          </p:nvSpPr>
          <p:spPr>
            <a:xfrm>
              <a:off x="5598103" y="3229999"/>
              <a:ext cx="995794" cy="2522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2" name="ïṧḷiḋè"/>
            <p:cNvSpPr/>
            <p:nvPr/>
          </p:nvSpPr>
          <p:spPr>
            <a:xfrm>
              <a:off x="5598103" y="4048695"/>
              <a:ext cx="995794" cy="2522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3" name="ïŝ1íḑe"/>
            <p:cNvSpPr/>
            <p:nvPr/>
          </p:nvSpPr>
          <p:spPr>
            <a:xfrm>
              <a:off x="5598103" y="4877471"/>
              <a:ext cx="995794" cy="2522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  <p:sp>
          <p:nvSpPr>
            <p:cNvPr id="14" name="iṧḻiḍé"/>
            <p:cNvSpPr/>
            <p:nvPr/>
          </p:nvSpPr>
          <p:spPr>
            <a:xfrm>
              <a:off x="5598103" y="5696722"/>
              <a:ext cx="995794" cy="2522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b="1" dirty="0">
                  <a:cs typeface="+mn-ea"/>
                  <a:sym typeface="+mn-lt"/>
                </a:rPr>
                <a:t>Text here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F09E4394-93C4-4652-B2A4-33BE563378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31"/>
          <a:stretch/>
        </p:blipFill>
        <p:spPr>
          <a:xfrm rot="5400000">
            <a:off x="5561744" y="-5561742"/>
            <a:ext cx="1068514" cy="121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d8c429c-ec29-489a-b156-ab7057ef6c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43472" y="1039881"/>
            <a:ext cx="9549284" cy="5054285"/>
            <a:chOff x="1343472" y="1039881"/>
            <a:chExt cx="9549284" cy="5054285"/>
          </a:xfrm>
        </p:grpSpPr>
        <p:sp>
          <p:nvSpPr>
            <p:cNvPr id="4" name="íSḷíďé"/>
            <p:cNvSpPr txBox="1"/>
            <p:nvPr/>
          </p:nvSpPr>
          <p:spPr bwMode="auto">
            <a:xfrm>
              <a:off x="5409356" y="2498488"/>
              <a:ext cx="275837" cy="2698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 lnSpcReduction="1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5" name="ï$líḑè"/>
            <p:cNvSpPr txBox="1"/>
            <p:nvPr/>
          </p:nvSpPr>
          <p:spPr bwMode="auto">
            <a:xfrm>
              <a:off x="6575764" y="1393128"/>
              <a:ext cx="275837" cy="2698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 lnSpcReduction="1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6" name="ïṡļïdé"/>
            <p:cNvSpPr txBox="1"/>
            <p:nvPr/>
          </p:nvSpPr>
          <p:spPr bwMode="auto">
            <a:xfrm>
              <a:off x="7747517" y="2039385"/>
              <a:ext cx="275837" cy="2698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 lnSpcReduction="1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7" name="íśḷïḋè"/>
            <p:cNvSpPr txBox="1"/>
            <p:nvPr/>
          </p:nvSpPr>
          <p:spPr bwMode="auto">
            <a:xfrm>
              <a:off x="4255024" y="1677977"/>
              <a:ext cx="275837" cy="2698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 lnSpcReduction="1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8" name="i$1ïdè"/>
            <p:cNvSpPr txBox="1"/>
            <p:nvPr/>
          </p:nvSpPr>
          <p:spPr bwMode="auto">
            <a:xfrm>
              <a:off x="3076543" y="2348588"/>
              <a:ext cx="275837" cy="2698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 lnSpcReduction="1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200" b="1" dirty="0">
                  <a:cs typeface="+mn-ea"/>
                  <a:sym typeface="+mn-lt"/>
                </a:rPr>
                <a:t>35</a:t>
              </a:r>
            </a:p>
          </p:txBody>
        </p:sp>
        <p:sp>
          <p:nvSpPr>
            <p:cNvPr id="9" name="îślide"/>
            <p:cNvSpPr txBox="1"/>
            <p:nvPr/>
          </p:nvSpPr>
          <p:spPr bwMode="auto">
            <a:xfrm>
              <a:off x="8569573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0" name="îSḻiďê"/>
            <p:cNvSpPr txBox="1"/>
            <p:nvPr/>
          </p:nvSpPr>
          <p:spPr bwMode="auto">
            <a:xfrm>
              <a:off x="7408513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1" name="îṣliḍé"/>
            <p:cNvSpPr txBox="1"/>
            <p:nvPr/>
          </p:nvSpPr>
          <p:spPr bwMode="auto">
            <a:xfrm>
              <a:off x="6236760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2" name="îŝḻiḓè"/>
            <p:cNvSpPr txBox="1"/>
            <p:nvPr/>
          </p:nvSpPr>
          <p:spPr bwMode="auto">
            <a:xfrm>
              <a:off x="5070352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" name="îṩḷídê"/>
            <p:cNvSpPr txBox="1"/>
            <p:nvPr/>
          </p:nvSpPr>
          <p:spPr bwMode="auto">
            <a:xfrm>
              <a:off x="2737539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" name="îS1îḑè"/>
            <p:cNvSpPr txBox="1"/>
            <p:nvPr/>
          </p:nvSpPr>
          <p:spPr bwMode="auto">
            <a:xfrm>
              <a:off x="3916020" y="3647786"/>
              <a:ext cx="953845" cy="27621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100" dirty="0">
                  <a:cs typeface="+mn-ea"/>
                  <a:sym typeface="+mn-lt"/>
                </a:rPr>
                <a:t>Text here</a:t>
              </a:r>
              <a:r>
                <a:rPr lang="zh-CN" altLang="en-US" sz="1100" dirty="0"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cs typeface="+mn-ea"/>
                  <a:sym typeface="+mn-lt"/>
                </a:rPr>
                <a:t>2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343472" y="3540756"/>
              <a:ext cx="950505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ïSľîḑè"/>
            <p:cNvGrpSpPr/>
            <p:nvPr/>
          </p:nvGrpSpPr>
          <p:grpSpPr>
            <a:xfrm>
              <a:off x="2489124" y="2613896"/>
              <a:ext cx="1450674" cy="931857"/>
              <a:chOff x="2489124" y="2613896"/>
              <a:chExt cx="1450674" cy="931857"/>
            </a:xfrm>
          </p:grpSpPr>
          <p:sp>
            <p:nvSpPr>
              <p:cNvPr id="63" name="iṧľîḋe"/>
              <p:cNvSpPr/>
              <p:nvPr/>
            </p:nvSpPr>
            <p:spPr>
              <a:xfrm>
                <a:off x="3215680" y="2615462"/>
                <a:ext cx="724118" cy="930291"/>
              </a:xfrm>
              <a:custGeom>
                <a:avLst/>
                <a:gdLst>
                  <a:gd name="connsiteX0" fmla="*/ 0 w 724118"/>
                  <a:gd name="connsiteY0" fmla="*/ 0 h 930291"/>
                  <a:gd name="connsiteX1" fmla="*/ 724118 w 724118"/>
                  <a:gd name="connsiteY1" fmla="*/ 930291 h 930291"/>
                  <a:gd name="connsiteX2" fmla="*/ 0 w 724118"/>
                  <a:gd name="connsiteY2" fmla="*/ 930291 h 930291"/>
                  <a:gd name="connsiteX3" fmla="*/ 0 w 724118"/>
                  <a:gd name="connsiteY3" fmla="*/ 0 h 93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118" h="930291">
                    <a:moveTo>
                      <a:pt x="0" y="0"/>
                    </a:moveTo>
                    <a:lnTo>
                      <a:pt x="724118" y="930291"/>
                    </a:lnTo>
                    <a:lnTo>
                      <a:pt x="0" y="9302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ïśľïḋé"/>
              <p:cNvSpPr/>
              <p:nvPr/>
            </p:nvSpPr>
            <p:spPr>
              <a:xfrm>
                <a:off x="2489124" y="2613896"/>
                <a:ext cx="726557" cy="931857"/>
              </a:xfrm>
              <a:custGeom>
                <a:avLst/>
                <a:gdLst>
                  <a:gd name="connsiteX0" fmla="*/ 725338 w 726557"/>
                  <a:gd name="connsiteY0" fmla="*/ 0 h 931857"/>
                  <a:gd name="connsiteX1" fmla="*/ 726557 w 726557"/>
                  <a:gd name="connsiteY1" fmla="*/ 1566 h 931857"/>
                  <a:gd name="connsiteX2" fmla="*/ 726557 w 726557"/>
                  <a:gd name="connsiteY2" fmla="*/ 931857 h 931857"/>
                  <a:gd name="connsiteX3" fmla="*/ 0 w 726557"/>
                  <a:gd name="connsiteY3" fmla="*/ 931857 h 931857"/>
                  <a:gd name="connsiteX4" fmla="*/ 725338 w 726557"/>
                  <a:gd name="connsiteY4" fmla="*/ 0 h 93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57" h="931857">
                    <a:moveTo>
                      <a:pt x="725338" y="0"/>
                    </a:moveTo>
                    <a:lnTo>
                      <a:pt x="726557" y="1566"/>
                    </a:lnTo>
                    <a:lnTo>
                      <a:pt x="726557" y="931857"/>
                    </a:lnTo>
                    <a:lnTo>
                      <a:pt x="0" y="931857"/>
                    </a:lnTo>
                    <a:lnTo>
                      <a:pt x="725338" y="0"/>
                    </a:ln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ïṣḻïḓè"/>
            <p:cNvGrpSpPr/>
            <p:nvPr/>
          </p:nvGrpSpPr>
          <p:grpSpPr>
            <a:xfrm>
              <a:off x="3667605" y="1934973"/>
              <a:ext cx="1450675" cy="1610779"/>
              <a:chOff x="3667605" y="1934973"/>
              <a:chExt cx="1450675" cy="1610779"/>
            </a:xfrm>
          </p:grpSpPr>
          <p:sp>
            <p:nvSpPr>
              <p:cNvPr id="61" name="isḷíḋè"/>
              <p:cNvSpPr/>
              <p:nvPr/>
            </p:nvSpPr>
            <p:spPr>
              <a:xfrm>
                <a:off x="4387093" y="1934973"/>
                <a:ext cx="731187" cy="1610779"/>
              </a:xfrm>
              <a:custGeom>
                <a:avLst/>
                <a:gdLst>
                  <a:gd name="connsiteX0" fmla="*/ 5850 w 731187"/>
                  <a:gd name="connsiteY0" fmla="*/ 0 h 1610779"/>
                  <a:gd name="connsiteX1" fmla="*/ 731187 w 731187"/>
                  <a:gd name="connsiteY1" fmla="*/ 1610779 h 1610779"/>
                  <a:gd name="connsiteX2" fmla="*/ 0 w 731187"/>
                  <a:gd name="connsiteY2" fmla="*/ 1610779 h 1610779"/>
                  <a:gd name="connsiteX3" fmla="*/ 0 w 731187"/>
                  <a:gd name="connsiteY3" fmla="*/ 12991 h 1610779"/>
                  <a:gd name="connsiteX4" fmla="*/ 5850 w 731187"/>
                  <a:gd name="connsiteY4" fmla="*/ 0 h 161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187" h="1610779">
                    <a:moveTo>
                      <a:pt x="5850" y="0"/>
                    </a:moveTo>
                    <a:lnTo>
                      <a:pt x="731187" y="1610779"/>
                    </a:lnTo>
                    <a:lnTo>
                      <a:pt x="0" y="1610779"/>
                    </a:lnTo>
                    <a:lnTo>
                      <a:pt x="0" y="12991"/>
                    </a:lnTo>
                    <a:lnTo>
                      <a:pt x="5850" y="0"/>
                    </a:lnTo>
                    <a:close/>
                  </a:path>
                </a:pathLst>
              </a:custGeom>
              <a:solidFill>
                <a:srgbClr val="C59DA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îṥľïḑé"/>
              <p:cNvSpPr/>
              <p:nvPr/>
            </p:nvSpPr>
            <p:spPr>
              <a:xfrm>
                <a:off x="3667605" y="1947964"/>
                <a:ext cx="719488" cy="1597788"/>
              </a:xfrm>
              <a:custGeom>
                <a:avLst/>
                <a:gdLst>
                  <a:gd name="connsiteX0" fmla="*/ 719488 w 719488"/>
                  <a:gd name="connsiteY0" fmla="*/ 0 h 1597788"/>
                  <a:gd name="connsiteX1" fmla="*/ 719488 w 719488"/>
                  <a:gd name="connsiteY1" fmla="*/ 1597788 h 1597788"/>
                  <a:gd name="connsiteX2" fmla="*/ 0 w 719488"/>
                  <a:gd name="connsiteY2" fmla="*/ 1597788 h 1597788"/>
                  <a:gd name="connsiteX3" fmla="*/ 719488 w 719488"/>
                  <a:gd name="connsiteY3" fmla="*/ 0 h 159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9488" h="1597788">
                    <a:moveTo>
                      <a:pt x="719488" y="0"/>
                    </a:moveTo>
                    <a:lnTo>
                      <a:pt x="719488" y="1597788"/>
                    </a:lnTo>
                    <a:lnTo>
                      <a:pt x="0" y="1597788"/>
                    </a:lnTo>
                    <a:lnTo>
                      <a:pt x="719488" y="0"/>
                    </a:lnTo>
                    <a:close/>
                  </a:path>
                </a:pathLst>
              </a:custGeom>
              <a:solidFill>
                <a:srgbClr val="DCC6C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íṣlïḑé"/>
            <p:cNvGrpSpPr/>
            <p:nvPr/>
          </p:nvGrpSpPr>
          <p:grpSpPr>
            <a:xfrm>
              <a:off x="4821937" y="2765568"/>
              <a:ext cx="1450675" cy="780185"/>
              <a:chOff x="4821937" y="2765568"/>
              <a:chExt cx="1450675" cy="780185"/>
            </a:xfrm>
          </p:grpSpPr>
          <p:sp>
            <p:nvSpPr>
              <p:cNvPr id="59" name="íś1iḑê"/>
              <p:cNvSpPr/>
              <p:nvPr/>
            </p:nvSpPr>
            <p:spPr>
              <a:xfrm>
                <a:off x="5558505" y="2777646"/>
                <a:ext cx="714107" cy="768106"/>
              </a:xfrm>
              <a:custGeom>
                <a:avLst/>
                <a:gdLst>
                  <a:gd name="connsiteX0" fmla="*/ 0 w 714107"/>
                  <a:gd name="connsiteY0" fmla="*/ 0 h 768106"/>
                  <a:gd name="connsiteX1" fmla="*/ 714107 w 714107"/>
                  <a:gd name="connsiteY1" fmla="*/ 768106 h 768106"/>
                  <a:gd name="connsiteX2" fmla="*/ 0 w 714107"/>
                  <a:gd name="connsiteY2" fmla="*/ 768106 h 768106"/>
                  <a:gd name="connsiteX3" fmla="*/ 0 w 714107"/>
                  <a:gd name="connsiteY3" fmla="*/ 0 h 76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107" h="768106">
                    <a:moveTo>
                      <a:pt x="0" y="0"/>
                    </a:moveTo>
                    <a:lnTo>
                      <a:pt x="714107" y="768106"/>
                    </a:lnTo>
                    <a:lnTo>
                      <a:pt x="0" y="768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0" name="îş1ïďé"/>
              <p:cNvSpPr/>
              <p:nvPr/>
            </p:nvSpPr>
            <p:spPr>
              <a:xfrm>
                <a:off x="4821937" y="2765568"/>
                <a:ext cx="736568" cy="780185"/>
              </a:xfrm>
              <a:custGeom>
                <a:avLst/>
                <a:gdLst>
                  <a:gd name="connsiteX0" fmla="*/ 725338 w 736568"/>
                  <a:gd name="connsiteY0" fmla="*/ 0 h 780185"/>
                  <a:gd name="connsiteX1" fmla="*/ 736568 w 736568"/>
                  <a:gd name="connsiteY1" fmla="*/ 12079 h 780185"/>
                  <a:gd name="connsiteX2" fmla="*/ 736568 w 736568"/>
                  <a:gd name="connsiteY2" fmla="*/ 780185 h 780185"/>
                  <a:gd name="connsiteX3" fmla="*/ 0 w 736568"/>
                  <a:gd name="connsiteY3" fmla="*/ 780185 h 780185"/>
                  <a:gd name="connsiteX4" fmla="*/ 725338 w 736568"/>
                  <a:gd name="connsiteY4" fmla="*/ 0 h 780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568" h="780185">
                    <a:moveTo>
                      <a:pt x="725338" y="0"/>
                    </a:moveTo>
                    <a:lnTo>
                      <a:pt x="736568" y="12079"/>
                    </a:lnTo>
                    <a:lnTo>
                      <a:pt x="736568" y="780185"/>
                    </a:lnTo>
                    <a:lnTo>
                      <a:pt x="0" y="780185"/>
                    </a:lnTo>
                    <a:lnTo>
                      <a:pt x="7253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î$líḋè"/>
            <p:cNvGrpSpPr/>
            <p:nvPr/>
          </p:nvGrpSpPr>
          <p:grpSpPr>
            <a:xfrm>
              <a:off x="5988344" y="1657368"/>
              <a:ext cx="1450676" cy="1888384"/>
              <a:chOff x="5988344" y="1657368"/>
              <a:chExt cx="1450676" cy="1888384"/>
            </a:xfrm>
          </p:grpSpPr>
          <p:sp>
            <p:nvSpPr>
              <p:cNvPr id="57" name="ísľïḍé"/>
              <p:cNvSpPr/>
              <p:nvPr/>
            </p:nvSpPr>
            <p:spPr>
              <a:xfrm>
                <a:off x="6708069" y="1657368"/>
                <a:ext cx="730951" cy="1888384"/>
              </a:xfrm>
              <a:custGeom>
                <a:avLst/>
                <a:gdLst>
                  <a:gd name="connsiteX0" fmla="*/ 5614 w 730951"/>
                  <a:gd name="connsiteY0" fmla="*/ 0 h 1888384"/>
                  <a:gd name="connsiteX1" fmla="*/ 730951 w 730951"/>
                  <a:gd name="connsiteY1" fmla="*/ 1888384 h 1888384"/>
                  <a:gd name="connsiteX2" fmla="*/ 0 w 730951"/>
                  <a:gd name="connsiteY2" fmla="*/ 1888384 h 1888384"/>
                  <a:gd name="connsiteX3" fmla="*/ 0 w 730951"/>
                  <a:gd name="connsiteY3" fmla="*/ 14616 h 1888384"/>
                  <a:gd name="connsiteX4" fmla="*/ 5614 w 730951"/>
                  <a:gd name="connsiteY4" fmla="*/ 0 h 188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51" h="1888384">
                    <a:moveTo>
                      <a:pt x="5614" y="0"/>
                    </a:moveTo>
                    <a:lnTo>
                      <a:pt x="730951" y="1888384"/>
                    </a:lnTo>
                    <a:lnTo>
                      <a:pt x="0" y="1888384"/>
                    </a:lnTo>
                    <a:lnTo>
                      <a:pt x="0" y="14616"/>
                    </a:lnTo>
                    <a:lnTo>
                      <a:pt x="561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8" name="ïṥlidê"/>
              <p:cNvSpPr/>
              <p:nvPr/>
            </p:nvSpPr>
            <p:spPr>
              <a:xfrm>
                <a:off x="5988344" y="1671984"/>
                <a:ext cx="719724" cy="1873768"/>
              </a:xfrm>
              <a:custGeom>
                <a:avLst/>
                <a:gdLst>
                  <a:gd name="connsiteX0" fmla="*/ 719724 w 719724"/>
                  <a:gd name="connsiteY0" fmla="*/ 0 h 1873768"/>
                  <a:gd name="connsiteX1" fmla="*/ 719724 w 719724"/>
                  <a:gd name="connsiteY1" fmla="*/ 1873768 h 1873768"/>
                  <a:gd name="connsiteX2" fmla="*/ 0 w 719724"/>
                  <a:gd name="connsiteY2" fmla="*/ 1873768 h 1873768"/>
                  <a:gd name="connsiteX3" fmla="*/ 719724 w 719724"/>
                  <a:gd name="connsiteY3" fmla="*/ 0 h 1873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9724" h="1873768">
                    <a:moveTo>
                      <a:pt x="719724" y="0"/>
                    </a:moveTo>
                    <a:lnTo>
                      <a:pt x="719724" y="1873768"/>
                    </a:lnTo>
                    <a:lnTo>
                      <a:pt x="0" y="1873768"/>
                    </a:lnTo>
                    <a:lnTo>
                      <a:pt x="719724" y="0"/>
                    </a:lnTo>
                    <a:close/>
                  </a:path>
                </a:pathLst>
              </a:custGeom>
              <a:solidFill>
                <a:srgbClr val="F2F3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ísḻïďé"/>
            <p:cNvGrpSpPr/>
            <p:nvPr/>
          </p:nvGrpSpPr>
          <p:grpSpPr>
            <a:xfrm>
              <a:off x="7160097" y="2282754"/>
              <a:ext cx="1450676" cy="1262998"/>
              <a:chOff x="7160097" y="2282754"/>
              <a:chExt cx="1450676" cy="1262998"/>
            </a:xfrm>
          </p:grpSpPr>
          <p:sp>
            <p:nvSpPr>
              <p:cNvPr id="55" name="ïsḻîḋe"/>
              <p:cNvSpPr/>
              <p:nvPr/>
            </p:nvSpPr>
            <p:spPr>
              <a:xfrm>
                <a:off x="7889006" y="2288970"/>
                <a:ext cx="721767" cy="1256782"/>
              </a:xfrm>
              <a:custGeom>
                <a:avLst/>
                <a:gdLst>
                  <a:gd name="connsiteX0" fmla="*/ 0 w 721767"/>
                  <a:gd name="connsiteY0" fmla="*/ 0 h 1256782"/>
                  <a:gd name="connsiteX1" fmla="*/ 721767 w 721767"/>
                  <a:gd name="connsiteY1" fmla="*/ 1256782 h 1256782"/>
                  <a:gd name="connsiteX2" fmla="*/ 0 w 721767"/>
                  <a:gd name="connsiteY2" fmla="*/ 1256782 h 1256782"/>
                  <a:gd name="connsiteX3" fmla="*/ 0 w 721767"/>
                  <a:gd name="connsiteY3" fmla="*/ 0 h 125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767" h="1256782">
                    <a:moveTo>
                      <a:pt x="0" y="0"/>
                    </a:moveTo>
                    <a:lnTo>
                      <a:pt x="721767" y="1256782"/>
                    </a:lnTo>
                    <a:lnTo>
                      <a:pt x="0" y="12567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6" name="ï$1ïḋê"/>
              <p:cNvSpPr/>
              <p:nvPr/>
            </p:nvSpPr>
            <p:spPr>
              <a:xfrm>
                <a:off x="7160097" y="2282754"/>
                <a:ext cx="728908" cy="1262998"/>
              </a:xfrm>
              <a:custGeom>
                <a:avLst/>
                <a:gdLst>
                  <a:gd name="connsiteX0" fmla="*/ 725338 w 728908"/>
                  <a:gd name="connsiteY0" fmla="*/ 0 h 1262998"/>
                  <a:gd name="connsiteX1" fmla="*/ 728908 w 728908"/>
                  <a:gd name="connsiteY1" fmla="*/ 6216 h 1262998"/>
                  <a:gd name="connsiteX2" fmla="*/ 728908 w 728908"/>
                  <a:gd name="connsiteY2" fmla="*/ 1262998 h 1262998"/>
                  <a:gd name="connsiteX3" fmla="*/ 0 w 728908"/>
                  <a:gd name="connsiteY3" fmla="*/ 1262998 h 1262998"/>
                  <a:gd name="connsiteX4" fmla="*/ 725338 w 728908"/>
                  <a:gd name="connsiteY4" fmla="*/ 0 h 1262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08" h="1262998">
                    <a:moveTo>
                      <a:pt x="725338" y="0"/>
                    </a:moveTo>
                    <a:lnTo>
                      <a:pt x="728908" y="6216"/>
                    </a:lnTo>
                    <a:lnTo>
                      <a:pt x="728908" y="1262998"/>
                    </a:lnTo>
                    <a:lnTo>
                      <a:pt x="0" y="1262998"/>
                    </a:lnTo>
                    <a:lnTo>
                      <a:pt x="72533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ïşľíḋè"/>
            <p:cNvGrpSpPr/>
            <p:nvPr/>
          </p:nvGrpSpPr>
          <p:grpSpPr>
            <a:xfrm>
              <a:off x="8321158" y="1354060"/>
              <a:ext cx="1450674" cy="2191693"/>
              <a:chOff x="8321158" y="1354060"/>
              <a:chExt cx="1450674" cy="2191693"/>
            </a:xfrm>
          </p:grpSpPr>
          <p:sp>
            <p:nvSpPr>
              <p:cNvPr id="53" name="iŝḷîḋè"/>
              <p:cNvSpPr/>
              <p:nvPr/>
            </p:nvSpPr>
            <p:spPr>
              <a:xfrm>
                <a:off x="9042924" y="1354060"/>
                <a:ext cx="728908" cy="2191693"/>
              </a:xfrm>
              <a:custGeom>
                <a:avLst/>
                <a:gdLst>
                  <a:gd name="connsiteX0" fmla="*/ 3571 w 728908"/>
                  <a:gd name="connsiteY0" fmla="*/ 0 h 2191693"/>
                  <a:gd name="connsiteX1" fmla="*/ 728908 w 728908"/>
                  <a:gd name="connsiteY1" fmla="*/ 2191693 h 2191693"/>
                  <a:gd name="connsiteX2" fmla="*/ 0 w 728908"/>
                  <a:gd name="connsiteY2" fmla="*/ 2191693 h 2191693"/>
                  <a:gd name="connsiteX3" fmla="*/ 0 w 728908"/>
                  <a:gd name="connsiteY3" fmla="*/ 10790 h 2191693"/>
                  <a:gd name="connsiteX4" fmla="*/ 3571 w 728908"/>
                  <a:gd name="connsiteY4" fmla="*/ 0 h 219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08" h="2191693">
                    <a:moveTo>
                      <a:pt x="3571" y="0"/>
                    </a:moveTo>
                    <a:lnTo>
                      <a:pt x="728908" y="2191693"/>
                    </a:lnTo>
                    <a:lnTo>
                      <a:pt x="0" y="2191693"/>
                    </a:lnTo>
                    <a:lnTo>
                      <a:pt x="0" y="10790"/>
                    </a:lnTo>
                    <a:lnTo>
                      <a:pt x="3571" y="0"/>
                    </a:lnTo>
                    <a:close/>
                  </a:path>
                </a:pathLst>
              </a:custGeom>
              <a:solidFill>
                <a:srgbClr val="8BC4C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î$1iḋe"/>
              <p:cNvSpPr/>
              <p:nvPr/>
            </p:nvSpPr>
            <p:spPr>
              <a:xfrm>
                <a:off x="8321158" y="1364850"/>
                <a:ext cx="721767" cy="2180903"/>
              </a:xfrm>
              <a:custGeom>
                <a:avLst/>
                <a:gdLst>
                  <a:gd name="connsiteX0" fmla="*/ 721767 w 721767"/>
                  <a:gd name="connsiteY0" fmla="*/ 0 h 2180903"/>
                  <a:gd name="connsiteX1" fmla="*/ 721767 w 721767"/>
                  <a:gd name="connsiteY1" fmla="*/ 2180903 h 2180903"/>
                  <a:gd name="connsiteX2" fmla="*/ 0 w 721767"/>
                  <a:gd name="connsiteY2" fmla="*/ 2180903 h 2180903"/>
                  <a:gd name="connsiteX3" fmla="*/ 721767 w 721767"/>
                  <a:gd name="connsiteY3" fmla="*/ 0 h 2180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767" h="2180903">
                    <a:moveTo>
                      <a:pt x="721767" y="0"/>
                    </a:moveTo>
                    <a:lnTo>
                      <a:pt x="721767" y="2180903"/>
                    </a:lnTo>
                    <a:lnTo>
                      <a:pt x="0" y="2180903"/>
                    </a:lnTo>
                    <a:lnTo>
                      <a:pt x="721767" y="0"/>
                    </a:lnTo>
                    <a:close/>
                  </a:path>
                </a:pathLst>
              </a:custGeom>
              <a:solidFill>
                <a:srgbClr val="47A0A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2" name="ïṣlïde"/>
            <p:cNvSpPr txBox="1"/>
            <p:nvPr/>
          </p:nvSpPr>
          <p:spPr bwMode="auto">
            <a:xfrm>
              <a:off x="8885157" y="1039881"/>
              <a:ext cx="322677" cy="3147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1400" b="1" dirty="0">
                  <a:cs typeface="+mn-ea"/>
                  <a:sym typeface="+mn-lt"/>
                </a:rPr>
                <a:t>70</a:t>
              </a:r>
            </a:p>
          </p:txBody>
        </p:sp>
        <p:grpSp>
          <p:nvGrpSpPr>
            <p:cNvPr id="23" name="îṣlíḋé"/>
            <p:cNvGrpSpPr/>
            <p:nvPr/>
          </p:nvGrpSpPr>
          <p:grpSpPr>
            <a:xfrm>
              <a:off x="7875888" y="4387356"/>
              <a:ext cx="612068" cy="575396"/>
              <a:chOff x="7875888" y="4387356"/>
              <a:chExt cx="612068" cy="575396"/>
            </a:xfrm>
          </p:grpSpPr>
          <p:sp>
            <p:nvSpPr>
              <p:cNvPr id="51" name="í$1idè"/>
              <p:cNvSpPr/>
              <p:nvPr/>
            </p:nvSpPr>
            <p:spPr>
              <a:xfrm>
                <a:off x="7875888" y="4387356"/>
                <a:ext cx="612068" cy="575396"/>
              </a:xfrm>
              <a:prstGeom prst="heptagon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ïSḷïdê"/>
              <p:cNvSpPr/>
              <p:nvPr/>
            </p:nvSpPr>
            <p:spPr bwMode="auto">
              <a:xfrm>
                <a:off x="7969826" y="4478806"/>
                <a:ext cx="424192" cy="424192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ï$1ídê"/>
            <p:cNvGrpSpPr/>
            <p:nvPr/>
          </p:nvGrpSpPr>
          <p:grpSpPr>
            <a:xfrm>
              <a:off x="1487488" y="4387356"/>
              <a:ext cx="612068" cy="575396"/>
              <a:chOff x="1487488" y="4387356"/>
              <a:chExt cx="612068" cy="575396"/>
            </a:xfrm>
          </p:grpSpPr>
          <p:sp>
            <p:nvSpPr>
              <p:cNvPr id="49" name="íṩḷíďé"/>
              <p:cNvSpPr/>
              <p:nvPr/>
            </p:nvSpPr>
            <p:spPr>
              <a:xfrm>
                <a:off x="1487488" y="4387356"/>
                <a:ext cx="612068" cy="575396"/>
              </a:xfrm>
              <a:prstGeom prst="heptagon">
                <a:avLst/>
              </a:prstGeom>
              <a:solidFill>
                <a:srgbClr val="47A0A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ï$lïḍê"/>
              <p:cNvSpPr/>
              <p:nvPr/>
            </p:nvSpPr>
            <p:spPr bwMode="auto">
              <a:xfrm>
                <a:off x="1581426" y="4476207"/>
                <a:ext cx="424192" cy="424192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îśliḑê"/>
            <p:cNvGrpSpPr/>
            <p:nvPr/>
          </p:nvGrpSpPr>
          <p:grpSpPr>
            <a:xfrm>
              <a:off x="4681688" y="4387356"/>
              <a:ext cx="612068" cy="575396"/>
              <a:chOff x="4681688" y="4387356"/>
              <a:chExt cx="612068" cy="575396"/>
            </a:xfrm>
          </p:grpSpPr>
          <p:sp>
            <p:nvSpPr>
              <p:cNvPr id="47" name="ïŝḻïḓé"/>
              <p:cNvSpPr/>
              <p:nvPr/>
            </p:nvSpPr>
            <p:spPr>
              <a:xfrm>
                <a:off x="4681688" y="4387356"/>
                <a:ext cx="612068" cy="575396"/>
              </a:xfrm>
              <a:prstGeom prst="heptagon">
                <a:avLst/>
              </a:prstGeom>
              <a:solidFill>
                <a:srgbClr val="C59DA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ïş1iḍe"/>
              <p:cNvSpPr/>
              <p:nvPr/>
            </p:nvSpPr>
            <p:spPr bwMode="auto">
              <a:xfrm>
                <a:off x="4775626" y="4469072"/>
                <a:ext cx="424192" cy="424192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íṥḷïḍè"/>
            <p:cNvGrpSpPr/>
            <p:nvPr/>
          </p:nvGrpSpPr>
          <p:grpSpPr>
            <a:xfrm>
              <a:off x="1487488" y="5409888"/>
              <a:ext cx="612068" cy="575396"/>
              <a:chOff x="1487488" y="5409888"/>
              <a:chExt cx="612068" cy="575396"/>
            </a:xfrm>
          </p:grpSpPr>
          <p:sp>
            <p:nvSpPr>
              <p:cNvPr id="45" name="ïşļíḑe"/>
              <p:cNvSpPr/>
              <p:nvPr/>
            </p:nvSpPr>
            <p:spPr>
              <a:xfrm>
                <a:off x="1487488" y="5409888"/>
                <a:ext cx="612068" cy="575396"/>
              </a:xfrm>
              <a:prstGeom prst="heptago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îŝ1íḓé"/>
              <p:cNvSpPr/>
              <p:nvPr/>
            </p:nvSpPr>
            <p:spPr bwMode="auto">
              <a:xfrm>
                <a:off x="1581426" y="5503528"/>
                <a:ext cx="424192" cy="424192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îsḷíďê"/>
            <p:cNvGrpSpPr/>
            <p:nvPr/>
          </p:nvGrpSpPr>
          <p:grpSpPr>
            <a:xfrm>
              <a:off x="4681688" y="5409888"/>
              <a:ext cx="612068" cy="575396"/>
              <a:chOff x="4681688" y="5409888"/>
              <a:chExt cx="612068" cy="575396"/>
            </a:xfrm>
          </p:grpSpPr>
          <p:sp>
            <p:nvSpPr>
              <p:cNvPr id="43" name="íṥḷîdê"/>
              <p:cNvSpPr/>
              <p:nvPr/>
            </p:nvSpPr>
            <p:spPr>
              <a:xfrm>
                <a:off x="4681688" y="5409888"/>
                <a:ext cx="612068" cy="575396"/>
              </a:xfrm>
              <a:prstGeom prst="heptagon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ïṩḻiḋè"/>
              <p:cNvSpPr/>
              <p:nvPr/>
            </p:nvSpPr>
            <p:spPr bwMode="auto">
              <a:xfrm>
                <a:off x="4775626" y="5503528"/>
                <a:ext cx="424192" cy="424192"/>
              </a:xfrm>
              <a:custGeom>
                <a:avLst/>
                <a:gdLst>
                  <a:gd name="T0" fmla="*/ 182 w 236"/>
                  <a:gd name="T1" fmla="*/ 109 h 236"/>
                  <a:gd name="T2" fmla="*/ 157 w 236"/>
                  <a:gd name="T3" fmla="*/ 103 h 236"/>
                  <a:gd name="T4" fmla="*/ 134 w 236"/>
                  <a:gd name="T5" fmla="*/ 102 h 236"/>
                  <a:gd name="T6" fmla="*/ 120 w 236"/>
                  <a:gd name="T7" fmla="*/ 114 h 236"/>
                  <a:gd name="T8" fmla="*/ 118 w 236"/>
                  <a:gd name="T9" fmla="*/ 129 h 236"/>
                  <a:gd name="T10" fmla="*/ 122 w 236"/>
                  <a:gd name="T11" fmla="*/ 141 h 236"/>
                  <a:gd name="T12" fmla="*/ 135 w 236"/>
                  <a:gd name="T13" fmla="*/ 156 h 236"/>
                  <a:gd name="T14" fmla="*/ 139 w 236"/>
                  <a:gd name="T15" fmla="*/ 185 h 236"/>
                  <a:gd name="T16" fmla="*/ 152 w 236"/>
                  <a:gd name="T17" fmla="*/ 198 h 236"/>
                  <a:gd name="T18" fmla="*/ 169 w 236"/>
                  <a:gd name="T19" fmla="*/ 180 h 236"/>
                  <a:gd name="T20" fmla="*/ 187 w 236"/>
                  <a:gd name="T21" fmla="*/ 150 h 236"/>
                  <a:gd name="T22" fmla="*/ 200 w 236"/>
                  <a:gd name="T23" fmla="*/ 122 h 236"/>
                  <a:gd name="T24" fmla="*/ 182 w 236"/>
                  <a:gd name="T25" fmla="*/ 109 h 236"/>
                  <a:gd name="T26" fmla="*/ 118 w 236"/>
                  <a:gd name="T27" fmla="*/ 0 h 236"/>
                  <a:gd name="T28" fmla="*/ 0 w 236"/>
                  <a:gd name="T29" fmla="*/ 118 h 236"/>
                  <a:gd name="T30" fmla="*/ 118 w 236"/>
                  <a:gd name="T31" fmla="*/ 236 h 236"/>
                  <a:gd name="T32" fmla="*/ 236 w 236"/>
                  <a:gd name="T33" fmla="*/ 118 h 236"/>
                  <a:gd name="T34" fmla="*/ 118 w 236"/>
                  <a:gd name="T35" fmla="*/ 0 h 236"/>
                  <a:gd name="T36" fmla="*/ 126 w 236"/>
                  <a:gd name="T37" fmla="*/ 212 h 236"/>
                  <a:gd name="T38" fmla="*/ 128 w 236"/>
                  <a:gd name="T39" fmla="*/ 208 h 236"/>
                  <a:gd name="T40" fmla="*/ 125 w 236"/>
                  <a:gd name="T41" fmla="*/ 186 h 236"/>
                  <a:gd name="T42" fmla="*/ 105 w 236"/>
                  <a:gd name="T43" fmla="*/ 186 h 236"/>
                  <a:gd name="T44" fmla="*/ 98 w 236"/>
                  <a:gd name="T45" fmla="*/ 207 h 236"/>
                  <a:gd name="T46" fmla="*/ 102 w 236"/>
                  <a:gd name="T47" fmla="*/ 211 h 236"/>
                  <a:gd name="T48" fmla="*/ 34 w 236"/>
                  <a:gd name="T49" fmla="*/ 161 h 236"/>
                  <a:gd name="T50" fmla="*/ 44 w 236"/>
                  <a:gd name="T51" fmla="*/ 157 h 236"/>
                  <a:gd name="T52" fmla="*/ 44 w 236"/>
                  <a:gd name="T53" fmla="*/ 157 h 236"/>
                  <a:gd name="T54" fmla="*/ 81 w 236"/>
                  <a:gd name="T55" fmla="*/ 142 h 236"/>
                  <a:gd name="T56" fmla="*/ 81 w 236"/>
                  <a:gd name="T57" fmla="*/ 118 h 236"/>
                  <a:gd name="T58" fmla="*/ 55 w 236"/>
                  <a:gd name="T59" fmla="*/ 94 h 236"/>
                  <a:gd name="T60" fmla="*/ 28 w 236"/>
                  <a:gd name="T61" fmla="*/ 90 h 236"/>
                  <a:gd name="T62" fmla="*/ 84 w 236"/>
                  <a:gd name="T63" fmla="*/ 30 h 236"/>
                  <a:gd name="T64" fmla="*/ 84 w 236"/>
                  <a:gd name="T65" fmla="*/ 31 h 236"/>
                  <a:gd name="T66" fmla="*/ 102 w 236"/>
                  <a:gd name="T67" fmla="*/ 56 h 236"/>
                  <a:gd name="T68" fmla="*/ 120 w 236"/>
                  <a:gd name="T69" fmla="*/ 79 h 236"/>
                  <a:gd name="T70" fmla="*/ 131 w 236"/>
                  <a:gd name="T71" fmla="*/ 97 h 236"/>
                  <a:gd name="T72" fmla="*/ 146 w 236"/>
                  <a:gd name="T73" fmla="*/ 88 h 236"/>
                  <a:gd name="T74" fmla="*/ 177 w 236"/>
                  <a:gd name="T75" fmla="*/ 66 h 236"/>
                  <a:gd name="T76" fmla="*/ 190 w 236"/>
                  <a:gd name="T77" fmla="*/ 57 h 236"/>
                  <a:gd name="T78" fmla="*/ 212 w 236"/>
                  <a:gd name="T79" fmla="*/ 118 h 236"/>
                  <a:gd name="T80" fmla="*/ 126 w 236"/>
                  <a:gd name="T81" fmla="*/ 21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236">
                    <a:moveTo>
                      <a:pt x="182" y="109"/>
                    </a:moveTo>
                    <a:cubicBezTo>
                      <a:pt x="172" y="107"/>
                      <a:pt x="161" y="105"/>
                      <a:pt x="157" y="103"/>
                    </a:cubicBezTo>
                    <a:cubicBezTo>
                      <a:pt x="153" y="102"/>
                      <a:pt x="143" y="101"/>
                      <a:pt x="134" y="102"/>
                    </a:cubicBezTo>
                    <a:cubicBezTo>
                      <a:pt x="125" y="103"/>
                      <a:pt x="119" y="109"/>
                      <a:pt x="120" y="114"/>
                    </a:cubicBezTo>
                    <a:cubicBezTo>
                      <a:pt x="121" y="119"/>
                      <a:pt x="120" y="126"/>
                      <a:pt x="118" y="129"/>
                    </a:cubicBezTo>
                    <a:cubicBezTo>
                      <a:pt x="117" y="132"/>
                      <a:pt x="118" y="138"/>
                      <a:pt x="122" y="141"/>
                    </a:cubicBezTo>
                    <a:cubicBezTo>
                      <a:pt x="127" y="144"/>
                      <a:pt x="132" y="151"/>
                      <a:pt x="135" y="156"/>
                    </a:cubicBezTo>
                    <a:cubicBezTo>
                      <a:pt x="138" y="162"/>
                      <a:pt x="140" y="175"/>
                      <a:pt x="139" y="185"/>
                    </a:cubicBezTo>
                    <a:cubicBezTo>
                      <a:pt x="139" y="195"/>
                      <a:pt x="145" y="201"/>
                      <a:pt x="152" y="198"/>
                    </a:cubicBezTo>
                    <a:cubicBezTo>
                      <a:pt x="160" y="195"/>
                      <a:pt x="167" y="187"/>
                      <a:pt x="169" y="180"/>
                    </a:cubicBezTo>
                    <a:cubicBezTo>
                      <a:pt x="171" y="174"/>
                      <a:pt x="179" y="160"/>
                      <a:pt x="187" y="150"/>
                    </a:cubicBezTo>
                    <a:cubicBezTo>
                      <a:pt x="195" y="140"/>
                      <a:pt x="201" y="127"/>
                      <a:pt x="200" y="122"/>
                    </a:cubicBezTo>
                    <a:cubicBezTo>
                      <a:pt x="200" y="116"/>
                      <a:pt x="191" y="111"/>
                      <a:pt x="182" y="109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6" y="212"/>
                    </a:moveTo>
                    <a:cubicBezTo>
                      <a:pt x="127" y="211"/>
                      <a:pt x="128" y="209"/>
                      <a:pt x="128" y="208"/>
                    </a:cubicBezTo>
                    <a:cubicBezTo>
                      <a:pt x="130" y="201"/>
                      <a:pt x="128" y="191"/>
                      <a:pt x="125" y="186"/>
                    </a:cubicBezTo>
                    <a:cubicBezTo>
                      <a:pt x="121" y="181"/>
                      <a:pt x="112" y="181"/>
                      <a:pt x="105" y="186"/>
                    </a:cubicBezTo>
                    <a:cubicBezTo>
                      <a:pt x="97" y="191"/>
                      <a:pt x="94" y="200"/>
                      <a:pt x="98" y="207"/>
                    </a:cubicBezTo>
                    <a:cubicBezTo>
                      <a:pt x="99" y="208"/>
                      <a:pt x="100" y="210"/>
                      <a:pt x="102" y="211"/>
                    </a:cubicBezTo>
                    <a:cubicBezTo>
                      <a:pt x="72" y="206"/>
                      <a:pt x="47" y="187"/>
                      <a:pt x="34" y="161"/>
                    </a:cubicBezTo>
                    <a:cubicBezTo>
                      <a:pt x="37" y="161"/>
                      <a:pt x="40" y="159"/>
                      <a:pt x="44" y="15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57" y="148"/>
                      <a:pt x="74" y="141"/>
                      <a:pt x="81" y="142"/>
                    </a:cubicBezTo>
                    <a:cubicBezTo>
                      <a:pt x="89" y="142"/>
                      <a:pt x="89" y="131"/>
                      <a:pt x="81" y="118"/>
                    </a:cubicBezTo>
                    <a:cubicBezTo>
                      <a:pt x="74" y="105"/>
                      <a:pt x="62" y="94"/>
                      <a:pt x="55" y="94"/>
                    </a:cubicBezTo>
                    <a:cubicBezTo>
                      <a:pt x="48" y="94"/>
                      <a:pt x="36" y="92"/>
                      <a:pt x="28" y="90"/>
                    </a:cubicBezTo>
                    <a:cubicBezTo>
                      <a:pt x="37" y="62"/>
                      <a:pt x="58" y="41"/>
                      <a:pt x="84" y="30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6" y="39"/>
                      <a:pt x="95" y="50"/>
                      <a:pt x="102" y="56"/>
                    </a:cubicBezTo>
                    <a:cubicBezTo>
                      <a:pt x="110" y="62"/>
                      <a:pt x="118" y="72"/>
                      <a:pt x="120" y="79"/>
                    </a:cubicBezTo>
                    <a:cubicBezTo>
                      <a:pt x="122" y="85"/>
                      <a:pt x="127" y="93"/>
                      <a:pt x="131" y="97"/>
                    </a:cubicBezTo>
                    <a:cubicBezTo>
                      <a:pt x="136" y="100"/>
                      <a:pt x="142" y="96"/>
                      <a:pt x="146" y="88"/>
                    </a:cubicBezTo>
                    <a:cubicBezTo>
                      <a:pt x="150" y="80"/>
                      <a:pt x="164" y="70"/>
                      <a:pt x="177" y="66"/>
                    </a:cubicBezTo>
                    <a:cubicBezTo>
                      <a:pt x="183" y="64"/>
                      <a:pt x="187" y="61"/>
                      <a:pt x="190" y="57"/>
                    </a:cubicBezTo>
                    <a:cubicBezTo>
                      <a:pt x="204" y="74"/>
                      <a:pt x="212" y="95"/>
                      <a:pt x="212" y="118"/>
                    </a:cubicBezTo>
                    <a:cubicBezTo>
                      <a:pt x="212" y="168"/>
                      <a:pt x="174" y="208"/>
                      <a:pt x="126" y="2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ïşľîḍe"/>
            <p:cNvGrpSpPr/>
            <p:nvPr/>
          </p:nvGrpSpPr>
          <p:grpSpPr>
            <a:xfrm>
              <a:off x="7875888" y="5409888"/>
              <a:ext cx="612068" cy="575396"/>
              <a:chOff x="7875888" y="5409888"/>
              <a:chExt cx="612068" cy="575396"/>
            </a:xfrm>
          </p:grpSpPr>
          <p:sp>
            <p:nvSpPr>
              <p:cNvPr id="41" name="îsľide"/>
              <p:cNvSpPr/>
              <p:nvPr/>
            </p:nvSpPr>
            <p:spPr>
              <a:xfrm>
                <a:off x="7875888" y="5409888"/>
                <a:ext cx="612068" cy="575396"/>
              </a:xfrm>
              <a:prstGeom prst="heptagon">
                <a:avLst/>
              </a:prstGeom>
              <a:solidFill>
                <a:srgbClr val="47A0A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îṡ1îḑê"/>
              <p:cNvSpPr/>
              <p:nvPr/>
            </p:nvSpPr>
            <p:spPr bwMode="auto">
              <a:xfrm>
                <a:off x="7950253" y="5483954"/>
                <a:ext cx="463339" cy="463339"/>
              </a:xfrm>
              <a:custGeom>
                <a:avLst/>
                <a:gdLst>
                  <a:gd name="T0" fmla="*/ 74 w 236"/>
                  <a:gd name="T1" fmla="*/ 160 h 236"/>
                  <a:gd name="T2" fmla="*/ 93 w 236"/>
                  <a:gd name="T3" fmla="*/ 160 h 236"/>
                  <a:gd name="T4" fmla="*/ 93 w 236"/>
                  <a:gd name="T5" fmla="*/ 103 h 236"/>
                  <a:gd name="T6" fmla="*/ 74 w 236"/>
                  <a:gd name="T7" fmla="*/ 103 h 236"/>
                  <a:gd name="T8" fmla="*/ 74 w 236"/>
                  <a:gd name="T9" fmla="*/ 160 h 236"/>
                  <a:gd name="T10" fmla="*/ 140 w 236"/>
                  <a:gd name="T11" fmla="*/ 102 h 236"/>
                  <a:gd name="T12" fmla="*/ 122 w 236"/>
                  <a:gd name="T13" fmla="*/ 111 h 236"/>
                  <a:gd name="T14" fmla="*/ 122 w 236"/>
                  <a:gd name="T15" fmla="*/ 103 h 236"/>
                  <a:gd name="T16" fmla="*/ 103 w 236"/>
                  <a:gd name="T17" fmla="*/ 103 h 236"/>
                  <a:gd name="T18" fmla="*/ 103 w 236"/>
                  <a:gd name="T19" fmla="*/ 160 h 236"/>
                  <a:gd name="T20" fmla="*/ 122 w 236"/>
                  <a:gd name="T21" fmla="*/ 160 h 236"/>
                  <a:gd name="T22" fmla="*/ 122 w 236"/>
                  <a:gd name="T23" fmla="*/ 128 h 236"/>
                  <a:gd name="T24" fmla="*/ 123 w 236"/>
                  <a:gd name="T25" fmla="*/ 124 h 236"/>
                  <a:gd name="T26" fmla="*/ 133 w 236"/>
                  <a:gd name="T27" fmla="*/ 117 h 236"/>
                  <a:gd name="T28" fmla="*/ 142 w 236"/>
                  <a:gd name="T29" fmla="*/ 130 h 236"/>
                  <a:gd name="T30" fmla="*/ 142 w 236"/>
                  <a:gd name="T31" fmla="*/ 160 h 236"/>
                  <a:gd name="T32" fmla="*/ 161 w 236"/>
                  <a:gd name="T33" fmla="*/ 160 h 236"/>
                  <a:gd name="T34" fmla="*/ 161 w 236"/>
                  <a:gd name="T35" fmla="*/ 160 h 236"/>
                  <a:gd name="T36" fmla="*/ 161 w 236"/>
                  <a:gd name="T37" fmla="*/ 127 h 236"/>
                  <a:gd name="T38" fmla="*/ 140 w 236"/>
                  <a:gd name="T39" fmla="*/ 102 h 236"/>
                  <a:gd name="T40" fmla="*/ 122 w 236"/>
                  <a:gd name="T41" fmla="*/ 111 h 236"/>
                  <a:gd name="T42" fmla="*/ 122 w 236"/>
                  <a:gd name="T43" fmla="*/ 111 h 236"/>
                  <a:gd name="T44" fmla="*/ 122 w 236"/>
                  <a:gd name="T45" fmla="*/ 111 h 236"/>
                  <a:gd name="T46" fmla="*/ 83 w 236"/>
                  <a:gd name="T47" fmla="*/ 75 h 236"/>
                  <a:gd name="T48" fmla="*/ 73 w 236"/>
                  <a:gd name="T49" fmla="*/ 85 h 236"/>
                  <a:gd name="T50" fmla="*/ 83 w 236"/>
                  <a:gd name="T51" fmla="*/ 95 h 236"/>
                  <a:gd name="T52" fmla="*/ 83 w 236"/>
                  <a:gd name="T53" fmla="*/ 95 h 236"/>
                  <a:gd name="T54" fmla="*/ 94 w 236"/>
                  <a:gd name="T55" fmla="*/ 85 h 236"/>
                  <a:gd name="T56" fmla="*/ 83 w 236"/>
                  <a:gd name="T57" fmla="*/ 75 h 236"/>
                  <a:gd name="T58" fmla="*/ 118 w 236"/>
                  <a:gd name="T59" fmla="*/ 0 h 236"/>
                  <a:gd name="T60" fmla="*/ 0 w 236"/>
                  <a:gd name="T61" fmla="*/ 118 h 236"/>
                  <a:gd name="T62" fmla="*/ 118 w 236"/>
                  <a:gd name="T63" fmla="*/ 236 h 236"/>
                  <a:gd name="T64" fmla="*/ 236 w 236"/>
                  <a:gd name="T65" fmla="*/ 118 h 236"/>
                  <a:gd name="T66" fmla="*/ 118 w 236"/>
                  <a:gd name="T67" fmla="*/ 0 h 236"/>
                  <a:gd name="T68" fmla="*/ 181 w 236"/>
                  <a:gd name="T69" fmla="*/ 172 h 236"/>
                  <a:gd name="T70" fmla="*/ 171 w 236"/>
                  <a:gd name="T71" fmla="*/ 181 h 236"/>
                  <a:gd name="T72" fmla="*/ 64 w 236"/>
                  <a:gd name="T73" fmla="*/ 181 h 236"/>
                  <a:gd name="T74" fmla="*/ 55 w 236"/>
                  <a:gd name="T75" fmla="*/ 172 h 236"/>
                  <a:gd name="T76" fmla="*/ 55 w 236"/>
                  <a:gd name="T77" fmla="*/ 63 h 236"/>
                  <a:gd name="T78" fmla="*/ 64 w 236"/>
                  <a:gd name="T79" fmla="*/ 54 h 236"/>
                  <a:gd name="T80" fmla="*/ 171 w 236"/>
                  <a:gd name="T81" fmla="*/ 54 h 236"/>
                  <a:gd name="T82" fmla="*/ 181 w 236"/>
                  <a:gd name="T83" fmla="*/ 63 h 236"/>
                  <a:gd name="T84" fmla="*/ 181 w 236"/>
                  <a:gd name="T85" fmla="*/ 172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6" h="236">
                    <a:moveTo>
                      <a:pt x="74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03"/>
                      <a:pt x="93" y="103"/>
                      <a:pt x="93" y="103"/>
                    </a:cubicBezTo>
                    <a:cubicBezTo>
                      <a:pt x="74" y="103"/>
                      <a:pt x="74" y="103"/>
                      <a:pt x="74" y="103"/>
                    </a:cubicBezTo>
                    <a:lnTo>
                      <a:pt x="74" y="160"/>
                    </a:lnTo>
                    <a:close/>
                    <a:moveTo>
                      <a:pt x="140" y="102"/>
                    </a:moveTo>
                    <a:cubicBezTo>
                      <a:pt x="129" y="102"/>
                      <a:pt x="125" y="107"/>
                      <a:pt x="122" y="111"/>
                    </a:cubicBezTo>
                    <a:cubicBezTo>
                      <a:pt x="122" y="103"/>
                      <a:pt x="122" y="103"/>
                      <a:pt x="122" y="103"/>
                    </a:cubicBezTo>
                    <a:cubicBezTo>
                      <a:pt x="103" y="103"/>
                      <a:pt x="103" y="103"/>
                      <a:pt x="103" y="103"/>
                    </a:cubicBezTo>
                    <a:cubicBezTo>
                      <a:pt x="104" y="108"/>
                      <a:pt x="103" y="160"/>
                      <a:pt x="103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28"/>
                      <a:pt x="122" y="128"/>
                      <a:pt x="122" y="128"/>
                    </a:cubicBezTo>
                    <a:cubicBezTo>
                      <a:pt x="122" y="127"/>
                      <a:pt x="123" y="125"/>
                      <a:pt x="123" y="124"/>
                    </a:cubicBezTo>
                    <a:cubicBezTo>
                      <a:pt x="124" y="120"/>
                      <a:pt x="128" y="117"/>
                      <a:pt x="133" y="117"/>
                    </a:cubicBezTo>
                    <a:cubicBezTo>
                      <a:pt x="140" y="117"/>
                      <a:pt x="142" y="122"/>
                      <a:pt x="142" y="13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61" y="160"/>
                      <a:pt x="161" y="160"/>
                      <a:pt x="161" y="160"/>
                    </a:cubicBezTo>
                    <a:cubicBezTo>
                      <a:pt x="161" y="160"/>
                      <a:pt x="161" y="160"/>
                      <a:pt x="161" y="160"/>
                    </a:cubicBezTo>
                    <a:cubicBezTo>
                      <a:pt x="161" y="127"/>
                      <a:pt x="161" y="127"/>
                      <a:pt x="161" y="127"/>
                    </a:cubicBezTo>
                    <a:cubicBezTo>
                      <a:pt x="161" y="110"/>
                      <a:pt x="152" y="102"/>
                      <a:pt x="140" y="102"/>
                    </a:cubicBezTo>
                    <a:close/>
                    <a:moveTo>
                      <a:pt x="122" y="111"/>
                    </a:move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11"/>
                      <a:pt x="122" y="111"/>
                      <a:pt x="122" y="111"/>
                    </a:cubicBezTo>
                    <a:close/>
                    <a:moveTo>
                      <a:pt x="83" y="75"/>
                    </a:moveTo>
                    <a:cubicBezTo>
                      <a:pt x="77" y="75"/>
                      <a:pt x="73" y="80"/>
                      <a:pt x="73" y="85"/>
                    </a:cubicBezTo>
                    <a:cubicBezTo>
                      <a:pt x="73" y="91"/>
                      <a:pt x="77" y="95"/>
                      <a:pt x="83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0" y="95"/>
                      <a:pt x="94" y="91"/>
                      <a:pt x="94" y="85"/>
                    </a:cubicBezTo>
                    <a:cubicBezTo>
                      <a:pt x="94" y="80"/>
                      <a:pt x="90" y="75"/>
                      <a:pt x="83" y="75"/>
                    </a:cubicBez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1" y="172"/>
                    </a:moveTo>
                    <a:cubicBezTo>
                      <a:pt x="181" y="177"/>
                      <a:pt x="176" y="181"/>
                      <a:pt x="171" y="181"/>
                    </a:cubicBezTo>
                    <a:cubicBezTo>
                      <a:pt x="64" y="181"/>
                      <a:pt x="64" y="181"/>
                      <a:pt x="64" y="181"/>
                    </a:cubicBezTo>
                    <a:cubicBezTo>
                      <a:pt x="59" y="181"/>
                      <a:pt x="55" y="177"/>
                      <a:pt x="55" y="172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58"/>
                      <a:pt x="59" y="54"/>
                      <a:pt x="64" y="54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6" y="54"/>
                      <a:pt x="181" y="58"/>
                      <a:pt x="181" y="63"/>
                    </a:cubicBezTo>
                    <a:cubicBezTo>
                      <a:pt x="181" y="172"/>
                      <a:pt x="181" y="172"/>
                      <a:pt x="181" y="1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9" name="iṥļiḋé"/>
            <p:cNvSpPr txBox="1"/>
            <p:nvPr/>
          </p:nvSpPr>
          <p:spPr bwMode="auto">
            <a:xfrm>
              <a:off x="8487956" y="4305301"/>
              <a:ext cx="2404800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0" name="ïṡḻiḍe"/>
            <p:cNvSpPr txBox="1"/>
            <p:nvPr/>
          </p:nvSpPr>
          <p:spPr bwMode="auto">
            <a:xfrm>
              <a:off x="8487956" y="4651070"/>
              <a:ext cx="2404800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31" name="ïśḻiḋê"/>
            <p:cNvSpPr txBox="1"/>
            <p:nvPr/>
          </p:nvSpPr>
          <p:spPr bwMode="auto">
            <a:xfrm>
              <a:off x="8487956" y="5327833"/>
              <a:ext cx="2404800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2" name="iŝļiḓé"/>
            <p:cNvSpPr txBox="1"/>
            <p:nvPr/>
          </p:nvSpPr>
          <p:spPr bwMode="auto">
            <a:xfrm>
              <a:off x="8487956" y="5673602"/>
              <a:ext cx="2404800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33" name="ïṡļiḓè"/>
            <p:cNvSpPr txBox="1"/>
            <p:nvPr/>
          </p:nvSpPr>
          <p:spPr bwMode="auto">
            <a:xfrm>
              <a:off x="5293752" y="4305301"/>
              <a:ext cx="2406137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4" name="îṣḻïḑé"/>
            <p:cNvSpPr txBox="1"/>
            <p:nvPr/>
          </p:nvSpPr>
          <p:spPr bwMode="auto">
            <a:xfrm>
              <a:off x="5293753" y="4651070"/>
              <a:ext cx="2406137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35" name="íṣliḋê"/>
            <p:cNvSpPr txBox="1"/>
            <p:nvPr/>
          </p:nvSpPr>
          <p:spPr bwMode="auto">
            <a:xfrm>
              <a:off x="5293752" y="5327833"/>
              <a:ext cx="2406137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6" name="îṡļiḍê"/>
            <p:cNvSpPr txBox="1"/>
            <p:nvPr/>
          </p:nvSpPr>
          <p:spPr bwMode="auto">
            <a:xfrm>
              <a:off x="5293753" y="5673602"/>
              <a:ext cx="2406137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37" name="íṩ1iḍê"/>
            <p:cNvSpPr txBox="1"/>
            <p:nvPr/>
          </p:nvSpPr>
          <p:spPr bwMode="auto">
            <a:xfrm>
              <a:off x="2099559" y="4305301"/>
              <a:ext cx="2406137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38" name="íšḷiḍê"/>
            <p:cNvSpPr txBox="1"/>
            <p:nvPr/>
          </p:nvSpPr>
          <p:spPr bwMode="auto">
            <a:xfrm>
              <a:off x="2099560" y="4651070"/>
              <a:ext cx="2380575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39" name="išļíḍê"/>
            <p:cNvSpPr txBox="1"/>
            <p:nvPr/>
          </p:nvSpPr>
          <p:spPr bwMode="auto">
            <a:xfrm>
              <a:off x="2099560" y="5327833"/>
              <a:ext cx="2406137" cy="3457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0000" tIns="46800" rIns="90000" bIns="46800" anchor="t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/>
              <a:r>
                <a:rPr lang="en-US" altLang="zh-CN" b="1" dirty="0">
                  <a:cs typeface="+mn-ea"/>
                  <a:sym typeface="+mn-lt"/>
                </a:rPr>
                <a:t>Text here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40" name="íšḷíďé"/>
            <p:cNvSpPr txBox="1"/>
            <p:nvPr/>
          </p:nvSpPr>
          <p:spPr bwMode="auto">
            <a:xfrm>
              <a:off x="2099561" y="5673602"/>
              <a:ext cx="2380575" cy="4205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0000" tIns="46800" rIns="90000" bIns="46800" anchor="t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636EEC2-9001-4721-AED8-B1BD61C59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6159" y="-2664432"/>
            <a:ext cx="6863137" cy="121920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18725" y="2459834"/>
            <a:ext cx="6973221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南开大学</a:t>
            </a:r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1571847"/>
            <a:ext cx="2005014" cy="992046"/>
            <a:chOff x="1308100" y="1116154"/>
            <a:chExt cx="2005014" cy="992046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308100" y="1524000"/>
              <a:ext cx="533400" cy="5842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41500" y="1524000"/>
              <a:ext cx="414338" cy="41433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286000" y="1816100"/>
              <a:ext cx="287338" cy="1127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581276" y="1116154"/>
              <a:ext cx="390524" cy="72852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71800" y="1116154"/>
              <a:ext cx="341314" cy="61501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3A664CB-41E3-489A-BE82-9477065C82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F478A69B-D51F-4FFC-97E6-CF4582E16216}"/>
              </a:ext>
            </a:extLst>
          </p:cNvPr>
          <p:cNvGrpSpPr/>
          <p:nvPr/>
        </p:nvGrpSpPr>
        <p:grpSpPr>
          <a:xfrm>
            <a:off x="8766332" y="4723006"/>
            <a:ext cx="3425670" cy="940558"/>
            <a:chOff x="8766332" y="4723006"/>
            <a:chExt cx="3425670" cy="940558"/>
          </a:xfrm>
        </p:grpSpPr>
        <p:sp>
          <p:nvSpPr>
            <p:cNvPr id="23" name="文本框 22"/>
            <p:cNvSpPr txBox="1"/>
            <p:nvPr/>
          </p:nvSpPr>
          <p:spPr>
            <a:xfrm>
              <a:off x="9656552" y="5193285"/>
              <a:ext cx="253545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汇报人：小北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8BE247-F8BD-492B-B1D4-B2E462C8E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8766332" y="4723006"/>
              <a:ext cx="1069237" cy="94055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C0E307F-B145-4B88-9356-2D1AC69D9E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5245888" y="2070978"/>
            <a:ext cx="376862" cy="5079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1F9E16-63E1-4E5C-B18C-33EBBCC6D47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10867112" y="2702350"/>
            <a:ext cx="217236" cy="2928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22CEFBD-7179-4BA9-87AE-A9FEE426AC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7649779" y="2324963"/>
            <a:ext cx="217236" cy="2928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C78F05-E7B7-4D05-AD91-F86076B3CE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9423463" y="3417356"/>
            <a:ext cx="319674" cy="43088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D23B2C5-AB12-4AFD-B5F4-BE94DF770BD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8614683" y="1979693"/>
            <a:ext cx="156095" cy="210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2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2A715ADC-7DE9-4768-A779-2F477FD99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16200000">
            <a:off x="5772835" y="1195857"/>
            <a:ext cx="646331" cy="16873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8A6000B-F346-4654-9911-9D064E548472}"/>
              </a:ext>
            </a:extLst>
          </p:cNvPr>
          <p:cNvSpPr txBox="1"/>
          <p:nvPr/>
        </p:nvSpPr>
        <p:spPr>
          <a:xfrm>
            <a:off x="5061676" y="702999"/>
            <a:ext cx="20686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5C1D791-B174-44E0-BB40-38E477DA59B0}"/>
              </a:ext>
            </a:extLst>
          </p:cNvPr>
          <p:cNvGrpSpPr/>
          <p:nvPr/>
        </p:nvGrpSpPr>
        <p:grpSpPr>
          <a:xfrm>
            <a:off x="1841550" y="2798230"/>
            <a:ext cx="3565930" cy="1155614"/>
            <a:chOff x="1841550" y="2798230"/>
            <a:chExt cx="3565930" cy="115561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04933D-765E-469C-A976-536AFFAF8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841550" y="2835783"/>
              <a:ext cx="1069237" cy="940558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629972E-E8D3-415D-A061-98B31122C741}"/>
                </a:ext>
              </a:extLst>
            </p:cNvPr>
            <p:cNvGrpSpPr/>
            <p:nvPr/>
          </p:nvGrpSpPr>
          <p:grpSpPr>
            <a:xfrm>
              <a:off x="2910786" y="2798230"/>
              <a:ext cx="2496694" cy="1155614"/>
              <a:chOff x="3064898" y="2753912"/>
              <a:chExt cx="2496694" cy="1155614"/>
            </a:xfrm>
          </p:grpSpPr>
          <p:sp>
            <p:nvSpPr>
              <p:cNvPr id="23" name="iṡľidê"/>
              <p:cNvSpPr txBox="1"/>
              <p:nvPr/>
            </p:nvSpPr>
            <p:spPr>
              <a:xfrm>
                <a:off x="3675963" y="3096726"/>
                <a:ext cx="1885629" cy="812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10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iṧḷíḓè"/>
              <p:cNvSpPr txBox="1"/>
              <p:nvPr/>
            </p:nvSpPr>
            <p:spPr>
              <a:xfrm>
                <a:off x="3720149" y="2816268"/>
                <a:ext cx="1405708" cy="2921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F963506-F2A6-47AB-AAAF-9FCF26815B8F}"/>
                  </a:ext>
                </a:extLst>
              </p:cNvPr>
              <p:cNvSpPr txBox="1"/>
              <p:nvPr/>
            </p:nvSpPr>
            <p:spPr>
              <a:xfrm>
                <a:off x="3064898" y="2753912"/>
                <a:ext cx="4010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6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EB99270-F51B-42B2-9B4F-6D91868CA251}"/>
              </a:ext>
            </a:extLst>
          </p:cNvPr>
          <p:cNvGrpSpPr/>
          <p:nvPr/>
        </p:nvGrpSpPr>
        <p:grpSpPr>
          <a:xfrm>
            <a:off x="6598485" y="2797185"/>
            <a:ext cx="3733306" cy="1155614"/>
            <a:chOff x="6598485" y="2797185"/>
            <a:chExt cx="3733306" cy="1155614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A1890F-FDB5-482D-ABE5-AB17CA43C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6598485" y="2835783"/>
              <a:ext cx="1069237" cy="940558"/>
            </a:xfrm>
            <a:prstGeom prst="rect">
              <a:avLst/>
            </a:prstGeom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7078285-E6A1-4EBB-A4E7-35D7F799B3A0}"/>
                </a:ext>
              </a:extLst>
            </p:cNvPr>
            <p:cNvGrpSpPr/>
            <p:nvPr/>
          </p:nvGrpSpPr>
          <p:grpSpPr>
            <a:xfrm>
              <a:off x="7835097" y="2797185"/>
              <a:ext cx="2496694" cy="1155614"/>
              <a:chOff x="3064898" y="2753912"/>
              <a:chExt cx="2496694" cy="1155614"/>
            </a:xfrm>
          </p:grpSpPr>
          <p:sp>
            <p:nvSpPr>
              <p:cNvPr id="45" name="iṡľidê">
                <a:extLst>
                  <a:ext uri="{FF2B5EF4-FFF2-40B4-BE49-F238E27FC236}">
                    <a16:creationId xmlns:a16="http://schemas.microsoft.com/office/drawing/2014/main" id="{E8C101B6-1C5E-4AA0-BF53-E84687BB3726}"/>
                  </a:ext>
                </a:extLst>
              </p:cNvPr>
              <p:cNvSpPr txBox="1"/>
              <p:nvPr/>
            </p:nvSpPr>
            <p:spPr>
              <a:xfrm>
                <a:off x="3675963" y="3096726"/>
                <a:ext cx="1885629" cy="812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10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iṧḷíḓè">
                <a:extLst>
                  <a:ext uri="{FF2B5EF4-FFF2-40B4-BE49-F238E27FC236}">
                    <a16:creationId xmlns:a16="http://schemas.microsoft.com/office/drawing/2014/main" id="{D749B15C-258C-4941-855A-4C5A9FED7ADB}"/>
                  </a:ext>
                </a:extLst>
              </p:cNvPr>
              <p:cNvSpPr txBox="1"/>
              <p:nvPr/>
            </p:nvSpPr>
            <p:spPr>
              <a:xfrm>
                <a:off x="3720149" y="2816268"/>
                <a:ext cx="1405708" cy="2921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7118258-59D1-4931-A3CD-0322A60174B4}"/>
                  </a:ext>
                </a:extLst>
              </p:cNvPr>
              <p:cNvSpPr txBox="1"/>
              <p:nvPr/>
            </p:nvSpPr>
            <p:spPr>
              <a:xfrm>
                <a:off x="3064898" y="2753912"/>
                <a:ext cx="66556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6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BFD995-C3B4-4917-9B40-48B949968226}"/>
              </a:ext>
            </a:extLst>
          </p:cNvPr>
          <p:cNvGrpSpPr/>
          <p:nvPr/>
        </p:nvGrpSpPr>
        <p:grpSpPr>
          <a:xfrm>
            <a:off x="1841549" y="4699528"/>
            <a:ext cx="3578092" cy="1155614"/>
            <a:chOff x="1841549" y="4699528"/>
            <a:chExt cx="3578092" cy="115561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7C71DC4-F264-4F97-9CF3-C19379CE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841549" y="4699528"/>
              <a:ext cx="1069237" cy="940558"/>
            </a:xfrm>
            <a:prstGeom prst="rect">
              <a:avLst/>
            </a:prstGeom>
          </p:spPr>
        </p:pic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6FCA272-3A87-439A-9ACE-AB7EDEC8A0C4}"/>
                </a:ext>
              </a:extLst>
            </p:cNvPr>
            <p:cNvGrpSpPr/>
            <p:nvPr/>
          </p:nvGrpSpPr>
          <p:grpSpPr>
            <a:xfrm>
              <a:off x="2922947" y="4699528"/>
              <a:ext cx="2496694" cy="1155614"/>
              <a:chOff x="3064898" y="2753912"/>
              <a:chExt cx="2496694" cy="1155614"/>
            </a:xfrm>
          </p:grpSpPr>
          <p:sp>
            <p:nvSpPr>
              <p:cNvPr id="49" name="iṡľidê">
                <a:extLst>
                  <a:ext uri="{FF2B5EF4-FFF2-40B4-BE49-F238E27FC236}">
                    <a16:creationId xmlns:a16="http://schemas.microsoft.com/office/drawing/2014/main" id="{678C336C-9470-4EE5-A9FB-4FB8E17ED055}"/>
                  </a:ext>
                </a:extLst>
              </p:cNvPr>
              <p:cNvSpPr txBox="1"/>
              <p:nvPr/>
            </p:nvSpPr>
            <p:spPr>
              <a:xfrm>
                <a:off x="3675963" y="3096726"/>
                <a:ext cx="1885629" cy="812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10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iṧḷíḓè">
                <a:extLst>
                  <a:ext uri="{FF2B5EF4-FFF2-40B4-BE49-F238E27FC236}">
                    <a16:creationId xmlns:a16="http://schemas.microsoft.com/office/drawing/2014/main" id="{30A9942C-53BF-4B29-AC65-82DEDC55F6C0}"/>
                  </a:ext>
                </a:extLst>
              </p:cNvPr>
              <p:cNvSpPr txBox="1"/>
              <p:nvPr/>
            </p:nvSpPr>
            <p:spPr>
              <a:xfrm>
                <a:off x="3720149" y="2816268"/>
                <a:ext cx="1405708" cy="2921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9995204-F4A4-447B-888C-2F2DF2B3200C}"/>
                  </a:ext>
                </a:extLst>
              </p:cNvPr>
              <p:cNvSpPr txBox="1"/>
              <p:nvPr/>
            </p:nvSpPr>
            <p:spPr>
              <a:xfrm>
                <a:off x="3064898" y="2753912"/>
                <a:ext cx="66556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6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34B3B4C-58B5-4775-B12D-93DA9EE4865C}"/>
              </a:ext>
            </a:extLst>
          </p:cNvPr>
          <p:cNvGrpSpPr/>
          <p:nvPr/>
        </p:nvGrpSpPr>
        <p:grpSpPr>
          <a:xfrm>
            <a:off x="6598484" y="4699528"/>
            <a:ext cx="3733307" cy="1155614"/>
            <a:chOff x="6598484" y="4699528"/>
            <a:chExt cx="3733307" cy="1155614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C6FE1B3-63AE-4F63-8ABD-2BB1299B1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6598484" y="4699528"/>
              <a:ext cx="1069237" cy="940558"/>
            </a:xfrm>
            <a:prstGeom prst="rect">
              <a:avLst/>
            </a:prstGeom>
          </p:spPr>
        </p:pic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BA73DF5-B1B5-4071-84FA-539153ADE683}"/>
                </a:ext>
              </a:extLst>
            </p:cNvPr>
            <p:cNvGrpSpPr/>
            <p:nvPr/>
          </p:nvGrpSpPr>
          <p:grpSpPr>
            <a:xfrm>
              <a:off x="7835097" y="4699528"/>
              <a:ext cx="2496694" cy="1155614"/>
              <a:chOff x="3064898" y="2753912"/>
              <a:chExt cx="2496694" cy="1155614"/>
            </a:xfrm>
          </p:grpSpPr>
          <p:sp>
            <p:nvSpPr>
              <p:cNvPr id="53" name="iṡľidê">
                <a:extLst>
                  <a:ext uri="{FF2B5EF4-FFF2-40B4-BE49-F238E27FC236}">
                    <a16:creationId xmlns:a16="http://schemas.microsoft.com/office/drawing/2014/main" id="{F3CA0017-4C38-4236-B81B-0D8F18AE2B2E}"/>
                  </a:ext>
                </a:extLst>
              </p:cNvPr>
              <p:cNvSpPr txBox="1"/>
              <p:nvPr/>
            </p:nvSpPr>
            <p:spPr>
              <a:xfrm>
                <a:off x="3675963" y="3096726"/>
                <a:ext cx="1885629" cy="812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10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iṧḷíḓè">
                <a:extLst>
                  <a:ext uri="{FF2B5EF4-FFF2-40B4-BE49-F238E27FC236}">
                    <a16:creationId xmlns:a16="http://schemas.microsoft.com/office/drawing/2014/main" id="{74CE120D-5BE8-45AE-B141-123470E6E834}"/>
                  </a:ext>
                </a:extLst>
              </p:cNvPr>
              <p:cNvSpPr txBox="1"/>
              <p:nvPr/>
            </p:nvSpPr>
            <p:spPr>
              <a:xfrm>
                <a:off x="3720149" y="2816268"/>
                <a:ext cx="1405708" cy="2921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39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1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3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565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AFD3E45-7A93-46F2-835E-930C72C392BE}"/>
                  </a:ext>
                </a:extLst>
              </p:cNvPr>
              <p:cNvSpPr txBox="1"/>
              <p:nvPr/>
            </p:nvSpPr>
            <p:spPr>
              <a:xfrm>
                <a:off x="3064898" y="2753912"/>
                <a:ext cx="66556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6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5D84BCED-49BA-43D9-B93B-E797E17C20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5061676" y="602896"/>
            <a:ext cx="376862" cy="50797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D6F1256-25B1-4FA6-B0C9-E4C40F7628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5503826" y="1847271"/>
            <a:ext cx="261818" cy="35290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5CF77FE-03A2-42A0-B619-4017ABC3CD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7167451" y="1462367"/>
            <a:ext cx="188431" cy="253986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A00F7FC-973C-46CD-A0DF-1B2E5D438C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4288395" y="1266772"/>
            <a:ext cx="216709" cy="292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CA5C3B0-107C-4DD6-8EBA-D99246C0E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7D8036-98DA-40DD-93FE-571269A51E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18949386">
            <a:off x="10845800" y="863600"/>
            <a:ext cx="562955" cy="56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24F795-C2EB-42F4-96F2-DCD74C9CF05F}"/>
              </a:ext>
            </a:extLst>
          </p:cNvPr>
          <p:cNvGrpSpPr/>
          <p:nvPr/>
        </p:nvGrpSpPr>
        <p:grpSpPr>
          <a:xfrm>
            <a:off x="4395033" y="2087636"/>
            <a:ext cx="4294598" cy="2230204"/>
            <a:chOff x="4395033" y="2087636"/>
            <a:chExt cx="4294598" cy="2230204"/>
          </a:xfrm>
        </p:grpSpPr>
        <p:sp>
          <p:nvSpPr>
            <p:cNvPr id="19" name="文本框 18"/>
            <p:cNvSpPr txBox="1"/>
            <p:nvPr/>
          </p:nvSpPr>
          <p:spPr>
            <a:xfrm>
              <a:off x="4395033" y="2087636"/>
              <a:ext cx="429459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ARGET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43556" y="3917730"/>
              <a:ext cx="4124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Set your business goals for this year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00387E-A9D4-43FD-B0A1-4CF5AA28906D}"/>
              </a:ext>
            </a:extLst>
          </p:cNvPr>
          <p:cNvGrpSpPr/>
          <p:nvPr/>
        </p:nvGrpSpPr>
        <p:grpSpPr>
          <a:xfrm>
            <a:off x="10124495" y="121021"/>
            <a:ext cx="1423351" cy="1252056"/>
            <a:chOff x="10124495" y="121021"/>
            <a:chExt cx="1423351" cy="12520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EC5402F-9145-4397-BDF2-6EA564EFE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0124495" y="121021"/>
              <a:ext cx="1423351" cy="125205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836171" y="747049"/>
              <a:ext cx="510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2725C92-4F66-4C99-AC44-FFB8630A9E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6229117" y="2941645"/>
            <a:ext cx="361567" cy="48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d932c7a-6740-4d28-ba27-ba3fcccf083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446325"/>
            <a:ext cx="10854989" cy="4509385"/>
            <a:chOff x="670718" y="1446325"/>
            <a:chExt cx="10854989" cy="4509385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70718" y="3513342"/>
              <a:ext cx="10850564" cy="0"/>
            </a:xfrm>
            <a:prstGeom prst="line">
              <a:avLst/>
            </a:prstGeom>
            <a:ln w="22225" cap="flat" cmpd="sng" algn="ctr">
              <a:solidFill>
                <a:srgbClr val="8BC4CA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iśḻíďè"/>
            <p:cNvSpPr/>
            <p:nvPr/>
          </p:nvSpPr>
          <p:spPr>
            <a:xfrm>
              <a:off x="1730278" y="3294001"/>
              <a:ext cx="1360963" cy="438685"/>
            </a:xfrm>
            <a:prstGeom prst="rect">
              <a:avLst/>
            </a:prstGeom>
            <a:solidFill>
              <a:srgbClr val="47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Keyword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ïṥľíḍè"/>
            <p:cNvSpPr/>
            <p:nvPr/>
          </p:nvSpPr>
          <p:spPr>
            <a:xfrm>
              <a:off x="5415519" y="3294000"/>
              <a:ext cx="1360963" cy="438685"/>
            </a:xfrm>
            <a:prstGeom prst="rect">
              <a:avLst/>
            </a:prstGeom>
            <a:solidFill>
              <a:srgbClr val="8BC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Keyword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îşḷíḋê"/>
            <p:cNvSpPr/>
            <p:nvPr/>
          </p:nvSpPr>
          <p:spPr>
            <a:xfrm>
              <a:off x="9109610" y="3297032"/>
              <a:ext cx="1360963" cy="438685"/>
            </a:xfrm>
            <a:prstGeom prst="rect">
              <a:avLst/>
            </a:prstGeom>
            <a:solidFill>
              <a:srgbClr val="47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Keyword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íṡļiďé"/>
            <p:cNvGrpSpPr/>
            <p:nvPr/>
          </p:nvGrpSpPr>
          <p:grpSpPr>
            <a:xfrm>
              <a:off x="675143" y="4170238"/>
              <a:ext cx="3471232" cy="1785472"/>
              <a:chOff x="509768" y="4535245"/>
              <a:chExt cx="3471232" cy="1785472"/>
            </a:xfrm>
          </p:grpSpPr>
          <p:sp>
            <p:nvSpPr>
              <p:cNvPr id="16" name="îşļíḋê"/>
              <p:cNvSpPr txBox="1"/>
              <p:nvPr/>
            </p:nvSpPr>
            <p:spPr>
              <a:xfrm>
                <a:off x="509768" y="4939025"/>
                <a:ext cx="3471232" cy="138169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7" name="íš1íďè"/>
              <p:cNvSpPr txBox="1"/>
              <p:nvPr/>
            </p:nvSpPr>
            <p:spPr>
              <a:xfrm>
                <a:off x="509768" y="4535245"/>
                <a:ext cx="3471232" cy="40378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Text Here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î$ḷïde"/>
            <p:cNvGrpSpPr/>
            <p:nvPr/>
          </p:nvGrpSpPr>
          <p:grpSpPr>
            <a:xfrm>
              <a:off x="4364809" y="4169574"/>
              <a:ext cx="3471232" cy="1786136"/>
              <a:chOff x="4341000" y="1764618"/>
              <a:chExt cx="3471232" cy="1786136"/>
            </a:xfrm>
          </p:grpSpPr>
          <p:sp>
            <p:nvSpPr>
              <p:cNvPr id="14" name="íŝḷídê"/>
              <p:cNvSpPr txBox="1"/>
              <p:nvPr/>
            </p:nvSpPr>
            <p:spPr>
              <a:xfrm>
                <a:off x="4341000" y="2168397"/>
                <a:ext cx="3471232" cy="138235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5" name="íśḷîďê"/>
              <p:cNvSpPr txBox="1"/>
              <p:nvPr/>
            </p:nvSpPr>
            <p:spPr>
              <a:xfrm>
                <a:off x="4341000" y="1764618"/>
                <a:ext cx="3471232" cy="40378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Text Here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is1îḍe"/>
            <p:cNvGrpSpPr/>
            <p:nvPr/>
          </p:nvGrpSpPr>
          <p:grpSpPr>
            <a:xfrm>
              <a:off x="8054475" y="4170238"/>
              <a:ext cx="3471232" cy="1785472"/>
              <a:chOff x="7684400" y="4928528"/>
              <a:chExt cx="3471232" cy="1785472"/>
            </a:xfrm>
          </p:grpSpPr>
          <p:sp>
            <p:nvSpPr>
              <p:cNvPr id="12" name="isliḑé"/>
              <p:cNvSpPr txBox="1"/>
              <p:nvPr/>
            </p:nvSpPr>
            <p:spPr>
              <a:xfrm>
                <a:off x="7684400" y="5332308"/>
                <a:ext cx="3471232" cy="138169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Unified fonts make reading more fluent.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13" name="ïṥ1iḑe"/>
              <p:cNvSpPr txBox="1"/>
              <p:nvPr/>
            </p:nvSpPr>
            <p:spPr>
              <a:xfrm>
                <a:off x="7684400" y="4928528"/>
                <a:ext cx="3471232" cy="40378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ctr"/>
                <a:r>
                  <a:rPr lang="en-US" altLang="zh-CN" b="1" dirty="0">
                    <a:cs typeface="+mn-ea"/>
                    <a:sym typeface="+mn-lt"/>
                  </a:rPr>
                  <a:t>Text Here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1" name="ïṧḻiďe"/>
            <p:cNvSpPr txBox="1"/>
            <p:nvPr/>
          </p:nvSpPr>
          <p:spPr>
            <a:xfrm>
              <a:off x="2836442" y="1446325"/>
              <a:ext cx="6519116" cy="130718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700" b="1" dirty="0">
                  <a:solidFill>
                    <a:srgbClr val="47A0A8"/>
                  </a:solidFill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cs typeface="+mn-ea"/>
                  <a:sym typeface="+mn-lt"/>
                </a:rPr>
                <a:t>Adjust the spacing to adapt to Chinese typesetting, use the reference line in PPT.</a:t>
              </a:r>
              <a:endParaRPr lang="en-US" altLang="zh-CN" sz="1600" b="1" dirty="0">
                <a:cs typeface="+mn-ea"/>
                <a:sym typeface="+mn-lt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321D9AD-3D5F-4843-9D94-9B3FB60880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2" t="72509" r="36142" b="21208"/>
          <a:stretch/>
        </p:blipFill>
        <p:spPr>
          <a:xfrm>
            <a:off x="0" y="-159990"/>
            <a:ext cx="788102" cy="21245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8040" y="1338409"/>
            <a:ext cx="4616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47A0A8"/>
                </a:solidFill>
                <a:cs typeface="+mn-ea"/>
                <a:sym typeface="+mn-lt"/>
              </a:rPr>
              <a:t>PROJECT </a:t>
            </a:r>
          </a:p>
          <a:p>
            <a:r>
              <a:rPr lang="en-US" altLang="zh-CN" sz="5400" b="1" dirty="0">
                <a:solidFill>
                  <a:srgbClr val="47A0A8"/>
                </a:solidFill>
                <a:cs typeface="+mn-ea"/>
                <a:sym typeface="+mn-lt"/>
              </a:rPr>
              <a:t>DESCRIPTION</a:t>
            </a:r>
            <a:endParaRPr lang="zh-CN" altLang="en-US" sz="5400" b="1" dirty="0">
              <a:solidFill>
                <a:srgbClr val="47A0A8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8039" y="3207035"/>
            <a:ext cx="5880243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Artificial intelligence, English abbreviation is AI. It is a new technical science that studies and develops the theory, methods, technologies, and application systems for simulating, extending, and expanding human intelligence.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Artificial intelligence is not human intelligence, but it can be thought of as human beings, or it can exceed human intelligence.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AB758E-DB51-4A29-824A-372AB320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0c9b532-ab5b-4d1e-aa02-9b8e147c07d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0660" y="1104900"/>
            <a:ext cx="10614676" cy="4863564"/>
            <a:chOff x="800660" y="1104900"/>
            <a:chExt cx="10614676" cy="4863564"/>
          </a:xfrm>
        </p:grpSpPr>
        <p:grpSp>
          <p:nvGrpSpPr>
            <p:cNvPr id="4" name="işḻidê"/>
            <p:cNvGrpSpPr/>
            <p:nvPr/>
          </p:nvGrpSpPr>
          <p:grpSpPr>
            <a:xfrm>
              <a:off x="856112" y="1514890"/>
              <a:ext cx="2578029" cy="1046002"/>
              <a:chOff x="8662573" y="1518902"/>
              <a:chExt cx="2578029" cy="1046002"/>
            </a:xfrm>
          </p:grpSpPr>
          <p:sp>
            <p:nvSpPr>
              <p:cNvPr id="35" name="î$ļïḑé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6" name="îṥḻïḍê"/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rgbClr val="47A0A8"/>
                    </a:solidFill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solidFill>
                    <a:srgbClr val="47A0A8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ïṧļïḍe"/>
            <p:cNvGrpSpPr/>
            <p:nvPr/>
          </p:nvGrpSpPr>
          <p:grpSpPr>
            <a:xfrm>
              <a:off x="800660" y="4732642"/>
              <a:ext cx="2578029" cy="1046002"/>
              <a:chOff x="8662573" y="1518902"/>
              <a:chExt cx="2578029" cy="1046002"/>
            </a:xfrm>
          </p:grpSpPr>
          <p:sp>
            <p:nvSpPr>
              <p:cNvPr id="33" name="îsḻíďè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4" name="iŝľîde"/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rgbClr val="47A0A8"/>
                    </a:solidFill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solidFill>
                    <a:srgbClr val="47A0A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iṧḷîḋê"/>
            <p:cNvSpPr/>
            <p:nvPr/>
          </p:nvSpPr>
          <p:spPr>
            <a:xfrm>
              <a:off x="3592916" y="1676276"/>
              <a:ext cx="2551068" cy="2731338"/>
            </a:xfrm>
            <a:custGeom>
              <a:avLst/>
              <a:gdLst>
                <a:gd name="connsiteX0" fmla="*/ 0 w 3168352"/>
                <a:gd name="connsiteY0" fmla="*/ 2731338 h 2731338"/>
                <a:gd name="connsiteX1" fmla="*/ 1584176 w 3168352"/>
                <a:gd name="connsiteY1" fmla="*/ 0 h 2731338"/>
                <a:gd name="connsiteX2" fmla="*/ 3168352 w 3168352"/>
                <a:gd name="connsiteY2" fmla="*/ 2731338 h 2731338"/>
                <a:gd name="connsiteX3" fmla="*/ 0 w 3168352"/>
                <a:gd name="connsiteY3" fmla="*/ 2731338 h 2731338"/>
                <a:gd name="connsiteX0-1" fmla="*/ 0 w 3168352"/>
                <a:gd name="connsiteY0-2" fmla="*/ 2731338 h 2731338"/>
                <a:gd name="connsiteX1-3" fmla="*/ 1584176 w 3168352"/>
                <a:gd name="connsiteY1-4" fmla="*/ 0 h 2731338"/>
                <a:gd name="connsiteX2-5" fmla="*/ 2558752 w 3168352"/>
                <a:gd name="connsiteY2-6" fmla="*/ 1669802 h 2731338"/>
                <a:gd name="connsiteX3-7" fmla="*/ 3168352 w 3168352"/>
                <a:gd name="connsiteY3-8" fmla="*/ 2731338 h 2731338"/>
                <a:gd name="connsiteX4" fmla="*/ 0 w 3168352"/>
                <a:gd name="connsiteY4" fmla="*/ 2731338 h 2731338"/>
                <a:gd name="connsiteX0-9" fmla="*/ 0 w 3168352"/>
                <a:gd name="connsiteY0-10" fmla="*/ 2731338 h 2732484"/>
                <a:gd name="connsiteX1-11" fmla="*/ 1584176 w 3168352"/>
                <a:gd name="connsiteY1-12" fmla="*/ 0 h 2732484"/>
                <a:gd name="connsiteX2-13" fmla="*/ 2558752 w 3168352"/>
                <a:gd name="connsiteY2-14" fmla="*/ 1669802 h 2732484"/>
                <a:gd name="connsiteX3-15" fmla="*/ 3168352 w 3168352"/>
                <a:gd name="connsiteY3-16" fmla="*/ 2731338 h 2732484"/>
                <a:gd name="connsiteX4-17" fmla="*/ 1496071 w 3168352"/>
                <a:gd name="connsiteY4-18" fmla="*/ 2732484 h 2732484"/>
                <a:gd name="connsiteX5" fmla="*/ 0 w 3168352"/>
                <a:gd name="connsiteY5" fmla="*/ 2731338 h 2732484"/>
                <a:gd name="connsiteX0-19" fmla="*/ 0 w 2558752"/>
                <a:gd name="connsiteY0-20" fmla="*/ 2731338 h 2732484"/>
                <a:gd name="connsiteX1-21" fmla="*/ 1584176 w 2558752"/>
                <a:gd name="connsiteY1-22" fmla="*/ 0 h 2732484"/>
                <a:gd name="connsiteX2-23" fmla="*/ 2558752 w 2558752"/>
                <a:gd name="connsiteY2-24" fmla="*/ 1669802 h 2732484"/>
                <a:gd name="connsiteX3-25" fmla="*/ 1496071 w 2558752"/>
                <a:gd name="connsiteY3-26" fmla="*/ 2732484 h 2732484"/>
                <a:gd name="connsiteX4-27" fmla="*/ 0 w 2558752"/>
                <a:gd name="connsiteY4-28" fmla="*/ 2731338 h 2732484"/>
                <a:gd name="connsiteX0-29" fmla="*/ 0 w 2551068"/>
                <a:gd name="connsiteY0-30" fmla="*/ 2731338 h 2732484"/>
                <a:gd name="connsiteX1-31" fmla="*/ 1584176 w 2551068"/>
                <a:gd name="connsiteY1-32" fmla="*/ 0 h 2732484"/>
                <a:gd name="connsiteX2-33" fmla="*/ 2551068 w 2551068"/>
                <a:gd name="connsiteY2-34" fmla="*/ 1658276 h 2732484"/>
                <a:gd name="connsiteX3-35" fmla="*/ 1496071 w 2551068"/>
                <a:gd name="connsiteY3-36" fmla="*/ 2732484 h 2732484"/>
                <a:gd name="connsiteX4-37" fmla="*/ 0 w 2551068"/>
                <a:gd name="connsiteY4-38" fmla="*/ 2731338 h 2732484"/>
                <a:gd name="connsiteX0-39" fmla="*/ 0 w 2551068"/>
                <a:gd name="connsiteY0-40" fmla="*/ 2731338 h 2732484"/>
                <a:gd name="connsiteX1-41" fmla="*/ 1584176 w 2551068"/>
                <a:gd name="connsiteY1-42" fmla="*/ 0 h 2732484"/>
                <a:gd name="connsiteX2-43" fmla="*/ 2551068 w 2551068"/>
                <a:gd name="connsiteY2-44" fmla="*/ 1658276 h 2732484"/>
                <a:gd name="connsiteX3-45" fmla="*/ 1490934 w 2551068"/>
                <a:gd name="connsiteY3-46" fmla="*/ 2732484 h 2732484"/>
                <a:gd name="connsiteX4-47" fmla="*/ 0 w 2551068"/>
                <a:gd name="connsiteY4-48" fmla="*/ 2731338 h 2732484"/>
                <a:gd name="connsiteX0-49" fmla="*/ 0 w 2551068"/>
                <a:gd name="connsiteY0-50" fmla="*/ 2731338 h 2731338"/>
                <a:gd name="connsiteX1-51" fmla="*/ 1584176 w 2551068"/>
                <a:gd name="connsiteY1-52" fmla="*/ 0 h 2731338"/>
                <a:gd name="connsiteX2-53" fmla="*/ 2551068 w 2551068"/>
                <a:gd name="connsiteY2-54" fmla="*/ 1658276 h 2731338"/>
                <a:gd name="connsiteX3-55" fmla="*/ 1479408 w 2551068"/>
                <a:gd name="connsiteY3-56" fmla="*/ 2728642 h 2731338"/>
                <a:gd name="connsiteX4-57" fmla="*/ 0 w 2551068"/>
                <a:gd name="connsiteY4-58" fmla="*/ 2731338 h 2731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2551068" h="2731338">
                  <a:moveTo>
                    <a:pt x="0" y="2731338"/>
                  </a:moveTo>
                  <a:lnTo>
                    <a:pt x="1584176" y="0"/>
                  </a:lnTo>
                  <a:lnTo>
                    <a:pt x="2551068" y="1658276"/>
                  </a:lnTo>
                  <a:lnTo>
                    <a:pt x="1479408" y="2728642"/>
                  </a:lnTo>
                  <a:lnTo>
                    <a:pt x="0" y="2731338"/>
                  </a:lnTo>
                  <a:close/>
                </a:path>
              </a:pathLst>
            </a:custGeom>
            <a:noFill/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4079776" y="2198388"/>
              <a:ext cx="3204071" cy="3204069"/>
            </a:xfrm>
            <a:prstGeom prst="line">
              <a:avLst/>
            </a:prstGeom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ïšľîďe"/>
            <p:cNvGrpSpPr/>
            <p:nvPr/>
          </p:nvGrpSpPr>
          <p:grpSpPr>
            <a:xfrm>
              <a:off x="8837307" y="3270333"/>
              <a:ext cx="2578029" cy="1046002"/>
              <a:chOff x="8662573" y="1518902"/>
              <a:chExt cx="2578029" cy="1046002"/>
            </a:xfrm>
          </p:grpSpPr>
          <p:sp>
            <p:nvSpPr>
              <p:cNvPr id="31" name="ïś1ïdè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2" name="iṩļíďe"/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solidFill>
                    <a:srgbClr val="8BC4CA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îsḻíḍé"/>
            <p:cNvGrpSpPr/>
            <p:nvPr/>
          </p:nvGrpSpPr>
          <p:grpSpPr>
            <a:xfrm>
              <a:off x="8837307" y="4922462"/>
              <a:ext cx="2578029" cy="1046002"/>
              <a:chOff x="8662573" y="1518902"/>
              <a:chExt cx="2578029" cy="1046002"/>
            </a:xfrm>
          </p:grpSpPr>
          <p:sp>
            <p:nvSpPr>
              <p:cNvPr id="29" name="ísļîďè"/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30" name="íš1ïḍe"/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rgbClr val="8BC4CA"/>
                    </a:solidFill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solidFill>
                    <a:srgbClr val="8BC4CA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iśľïdé"/>
            <p:cNvGrpSpPr/>
            <p:nvPr/>
          </p:nvGrpSpPr>
          <p:grpSpPr>
            <a:xfrm>
              <a:off x="4899645" y="1494827"/>
              <a:ext cx="504720" cy="504720"/>
              <a:chOff x="3909160" y="2249137"/>
              <a:chExt cx="648072" cy="648072"/>
            </a:xfrm>
          </p:grpSpPr>
          <p:sp>
            <p:nvSpPr>
              <p:cNvPr id="27" name="ís1îďé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rgbClr val="47A0A8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işliďe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iṧḷíḋê"/>
            <p:cNvGrpSpPr/>
            <p:nvPr/>
          </p:nvGrpSpPr>
          <p:grpSpPr>
            <a:xfrm>
              <a:off x="3434141" y="4063975"/>
              <a:ext cx="504720" cy="504720"/>
              <a:chOff x="4792557" y="2249137"/>
              <a:chExt cx="648072" cy="648072"/>
            </a:xfrm>
          </p:grpSpPr>
          <p:sp>
            <p:nvSpPr>
              <p:cNvPr id="25" name="ïṣ1íḋè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solidFill>
                <a:srgbClr val="47A0A8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ïšḷiḋe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800660" y="2560892"/>
              <a:ext cx="2578029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00660" y="5716191"/>
              <a:ext cx="2578029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ísḻïḓè"/>
            <p:cNvGrpSpPr/>
            <p:nvPr/>
          </p:nvGrpSpPr>
          <p:grpSpPr>
            <a:xfrm>
              <a:off x="7496227" y="1104900"/>
              <a:ext cx="3895114" cy="1379120"/>
              <a:chOff x="688718" y="4734744"/>
              <a:chExt cx="5104263" cy="1263539"/>
            </a:xfrm>
            <a:solidFill>
              <a:schemeClr val="bg1"/>
            </a:solidFill>
          </p:grpSpPr>
          <p:sp>
            <p:nvSpPr>
              <p:cNvPr id="23" name="íṡḻiḋè"/>
              <p:cNvSpPr/>
              <p:nvPr/>
            </p:nvSpPr>
            <p:spPr>
              <a:xfrm>
                <a:off x="688718" y="4734744"/>
                <a:ext cx="5104263" cy="872640"/>
              </a:xfrm>
              <a:prstGeom prst="rect">
                <a:avLst/>
              </a:prstGeom>
              <a:grp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îSḻïḓê"/>
              <p:cNvSpPr/>
              <p:nvPr/>
            </p:nvSpPr>
            <p:spPr>
              <a:xfrm>
                <a:off x="688718" y="5607385"/>
                <a:ext cx="5104263" cy="390898"/>
              </a:xfrm>
              <a:prstGeom prst="rect">
                <a:avLst/>
              </a:prstGeom>
              <a:grpFill/>
            </p:spPr>
            <p:txBody>
              <a:bodyPr wrap="square" lIns="90000" tIns="46800" rIns="90000" bIns="46800" anchor="ctr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cs typeface="+mn-ea"/>
                    <a:sym typeface="+mn-lt"/>
                  </a:rPr>
                  <a:t>This part of the content as a text typesetting placeholder display (the recommended theme font)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" name="íṥļïḋê"/>
            <p:cNvSpPr/>
            <p:nvPr/>
          </p:nvSpPr>
          <p:spPr>
            <a:xfrm flipH="1" flipV="1">
              <a:off x="5430478" y="3108191"/>
              <a:ext cx="2262021" cy="2411623"/>
            </a:xfrm>
            <a:custGeom>
              <a:avLst/>
              <a:gdLst>
                <a:gd name="connsiteX0" fmla="*/ 0 w 3168352"/>
                <a:gd name="connsiteY0" fmla="*/ 2731338 h 2731338"/>
                <a:gd name="connsiteX1" fmla="*/ 1584176 w 3168352"/>
                <a:gd name="connsiteY1" fmla="*/ 0 h 2731338"/>
                <a:gd name="connsiteX2" fmla="*/ 3168352 w 3168352"/>
                <a:gd name="connsiteY2" fmla="*/ 2731338 h 2731338"/>
                <a:gd name="connsiteX3" fmla="*/ 0 w 3168352"/>
                <a:gd name="connsiteY3" fmla="*/ 2731338 h 2731338"/>
                <a:gd name="connsiteX0-1" fmla="*/ 0 w 3168352"/>
                <a:gd name="connsiteY0-2" fmla="*/ 2731338 h 2731338"/>
                <a:gd name="connsiteX1-3" fmla="*/ 1584176 w 3168352"/>
                <a:gd name="connsiteY1-4" fmla="*/ 0 h 2731338"/>
                <a:gd name="connsiteX2-5" fmla="*/ 2558752 w 3168352"/>
                <a:gd name="connsiteY2-6" fmla="*/ 1669802 h 2731338"/>
                <a:gd name="connsiteX3-7" fmla="*/ 3168352 w 3168352"/>
                <a:gd name="connsiteY3-8" fmla="*/ 2731338 h 2731338"/>
                <a:gd name="connsiteX4" fmla="*/ 0 w 3168352"/>
                <a:gd name="connsiteY4" fmla="*/ 2731338 h 2731338"/>
                <a:gd name="connsiteX0-9" fmla="*/ 0 w 3168352"/>
                <a:gd name="connsiteY0-10" fmla="*/ 2731338 h 2732484"/>
                <a:gd name="connsiteX1-11" fmla="*/ 1584176 w 3168352"/>
                <a:gd name="connsiteY1-12" fmla="*/ 0 h 2732484"/>
                <a:gd name="connsiteX2-13" fmla="*/ 2558752 w 3168352"/>
                <a:gd name="connsiteY2-14" fmla="*/ 1669802 h 2732484"/>
                <a:gd name="connsiteX3-15" fmla="*/ 3168352 w 3168352"/>
                <a:gd name="connsiteY3-16" fmla="*/ 2731338 h 2732484"/>
                <a:gd name="connsiteX4-17" fmla="*/ 1496071 w 3168352"/>
                <a:gd name="connsiteY4-18" fmla="*/ 2732484 h 2732484"/>
                <a:gd name="connsiteX5" fmla="*/ 0 w 3168352"/>
                <a:gd name="connsiteY5" fmla="*/ 2731338 h 2732484"/>
                <a:gd name="connsiteX0-19" fmla="*/ 0 w 2558752"/>
                <a:gd name="connsiteY0-20" fmla="*/ 2731338 h 2732484"/>
                <a:gd name="connsiteX1-21" fmla="*/ 1584176 w 2558752"/>
                <a:gd name="connsiteY1-22" fmla="*/ 0 h 2732484"/>
                <a:gd name="connsiteX2-23" fmla="*/ 2558752 w 2558752"/>
                <a:gd name="connsiteY2-24" fmla="*/ 1669802 h 2732484"/>
                <a:gd name="connsiteX3-25" fmla="*/ 1496071 w 2558752"/>
                <a:gd name="connsiteY3-26" fmla="*/ 2732484 h 2732484"/>
                <a:gd name="connsiteX4-27" fmla="*/ 0 w 2558752"/>
                <a:gd name="connsiteY4-28" fmla="*/ 2731338 h 2732484"/>
                <a:gd name="connsiteX0-29" fmla="*/ 0 w 2551068"/>
                <a:gd name="connsiteY0-30" fmla="*/ 2731338 h 2732484"/>
                <a:gd name="connsiteX1-31" fmla="*/ 1584176 w 2551068"/>
                <a:gd name="connsiteY1-32" fmla="*/ 0 h 2732484"/>
                <a:gd name="connsiteX2-33" fmla="*/ 2551068 w 2551068"/>
                <a:gd name="connsiteY2-34" fmla="*/ 1658276 h 2732484"/>
                <a:gd name="connsiteX3-35" fmla="*/ 1496071 w 2551068"/>
                <a:gd name="connsiteY3-36" fmla="*/ 2732484 h 2732484"/>
                <a:gd name="connsiteX4-37" fmla="*/ 0 w 2551068"/>
                <a:gd name="connsiteY4-38" fmla="*/ 2731338 h 2732484"/>
                <a:gd name="connsiteX0-39" fmla="*/ 0 w 2551068"/>
                <a:gd name="connsiteY0-40" fmla="*/ 2731338 h 2732484"/>
                <a:gd name="connsiteX1-41" fmla="*/ 1584176 w 2551068"/>
                <a:gd name="connsiteY1-42" fmla="*/ 0 h 2732484"/>
                <a:gd name="connsiteX2-43" fmla="*/ 2551068 w 2551068"/>
                <a:gd name="connsiteY2-44" fmla="*/ 1658276 h 2732484"/>
                <a:gd name="connsiteX3-45" fmla="*/ 1490934 w 2551068"/>
                <a:gd name="connsiteY3-46" fmla="*/ 2732484 h 2732484"/>
                <a:gd name="connsiteX4-47" fmla="*/ 0 w 2551068"/>
                <a:gd name="connsiteY4-48" fmla="*/ 2731338 h 27324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2551068" h="2732484">
                  <a:moveTo>
                    <a:pt x="0" y="2731338"/>
                  </a:moveTo>
                  <a:lnTo>
                    <a:pt x="1584176" y="0"/>
                  </a:lnTo>
                  <a:lnTo>
                    <a:pt x="2551068" y="1658276"/>
                  </a:lnTo>
                  <a:lnTo>
                    <a:pt x="1490934" y="2732484"/>
                  </a:lnTo>
                  <a:lnTo>
                    <a:pt x="0" y="2731338"/>
                  </a:lnTo>
                  <a:close/>
                </a:path>
              </a:pathLst>
            </a:custGeom>
            <a:noFill/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ïŝḷïḋe"/>
            <p:cNvGrpSpPr/>
            <p:nvPr/>
          </p:nvGrpSpPr>
          <p:grpSpPr>
            <a:xfrm>
              <a:off x="6026365" y="5240736"/>
              <a:ext cx="504720" cy="504720"/>
              <a:chOff x="5675954" y="2249137"/>
              <a:chExt cx="648072" cy="648072"/>
            </a:xfrm>
          </p:grpSpPr>
          <p:sp>
            <p:nvSpPr>
              <p:cNvPr id="21" name="ï$lîďè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rgbClr val="8BC4C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íSļîdé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iśḻîḍè"/>
            <p:cNvGrpSpPr/>
            <p:nvPr/>
          </p:nvGrpSpPr>
          <p:grpSpPr>
            <a:xfrm>
              <a:off x="7325472" y="2970671"/>
              <a:ext cx="504720" cy="504720"/>
              <a:chOff x="6559351" y="2249137"/>
              <a:chExt cx="648072" cy="648072"/>
            </a:xfrm>
          </p:grpSpPr>
          <p:sp>
            <p:nvSpPr>
              <p:cNvPr id="19" name="íSḻidé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rgbClr val="8BC4CA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ïṧḷiḍê"/>
              <p:cNvSpPr/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8813312" y="4568695"/>
              <a:ext cx="2578029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2674C9-F8DF-4C78-8B4A-5B1D50001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432" y="-2664432"/>
            <a:ext cx="6863137" cy="12192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343C64-35DB-41A4-BA6E-47C7D7CA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D203C43-98C7-4AD5-83A9-C3AE30705F93}"/>
              </a:ext>
            </a:extLst>
          </p:cNvPr>
          <p:cNvGrpSpPr/>
          <p:nvPr/>
        </p:nvGrpSpPr>
        <p:grpSpPr>
          <a:xfrm>
            <a:off x="10124495" y="121021"/>
            <a:ext cx="1423351" cy="1252056"/>
            <a:chOff x="10124495" y="121021"/>
            <a:chExt cx="1423351" cy="12520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DF7EE74-6B43-464C-9DF6-F258894A3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7" t="68614" r="62227" b="11760"/>
            <a:stretch/>
          </p:blipFill>
          <p:spPr>
            <a:xfrm>
              <a:off x="10124495" y="121021"/>
              <a:ext cx="1423351" cy="125205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49C8E7-FE3B-4B93-B567-ABFFB6679215}"/>
                </a:ext>
              </a:extLst>
            </p:cNvPr>
            <p:cNvSpPr txBox="1"/>
            <p:nvPr/>
          </p:nvSpPr>
          <p:spPr>
            <a:xfrm>
              <a:off x="10836171" y="747049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4AC794-0E96-4C78-94BE-BCD6C7CE5108}"/>
              </a:ext>
            </a:extLst>
          </p:cNvPr>
          <p:cNvGrpSpPr/>
          <p:nvPr/>
        </p:nvGrpSpPr>
        <p:grpSpPr>
          <a:xfrm>
            <a:off x="4316120" y="2181304"/>
            <a:ext cx="5686172" cy="3447098"/>
            <a:chOff x="4316120" y="2181304"/>
            <a:chExt cx="5686172" cy="3447098"/>
          </a:xfrm>
        </p:grpSpPr>
        <p:sp>
          <p:nvSpPr>
            <p:cNvPr id="19" name="文本框 18"/>
            <p:cNvSpPr txBox="1"/>
            <p:nvPr/>
          </p:nvSpPr>
          <p:spPr>
            <a:xfrm>
              <a:off x="4316120" y="2181304"/>
              <a:ext cx="5686172" cy="344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cs typeface="+mn-ea"/>
                  <a:sym typeface="+mn-lt"/>
                </a:rPr>
                <a:t>F</a:t>
              </a:r>
              <a:r>
                <a:rPr lang="en-US" altLang="zh-CN" sz="8000" dirty="0">
                  <a:solidFill>
                    <a:schemeClr val="bg1"/>
                  </a:solidFill>
                  <a:cs typeface="+mn-ea"/>
                  <a:sym typeface="+mn-lt"/>
                </a:rPr>
                <a:t>UNCTION</a:t>
              </a:r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8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64210" y="3997185"/>
              <a:ext cx="55691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Reduce functional operating and education costs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2FE7B62-416C-454A-B1C7-5AB60554AB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8452148" y="3175014"/>
            <a:ext cx="376862" cy="507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d8de0ab-3dad-4098-896f-7ce913f98de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6945" y="1584000"/>
            <a:ext cx="10754446" cy="4559625"/>
            <a:chOff x="716945" y="1584000"/>
            <a:chExt cx="10754446" cy="4559625"/>
          </a:xfrm>
        </p:grpSpPr>
        <p:sp>
          <p:nvSpPr>
            <p:cNvPr id="4" name="íṧľíḍè"/>
            <p:cNvSpPr/>
            <p:nvPr/>
          </p:nvSpPr>
          <p:spPr bwMode="auto">
            <a:xfrm>
              <a:off x="9616547" y="2230528"/>
              <a:ext cx="1287873" cy="1357113"/>
            </a:xfrm>
            <a:prstGeom prst="rect">
              <a:avLst/>
            </a:prstGeom>
            <a:solidFill>
              <a:srgbClr val="8BC4CA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iṩḷiḍê"/>
            <p:cNvSpPr/>
            <p:nvPr/>
          </p:nvSpPr>
          <p:spPr bwMode="auto">
            <a:xfrm>
              <a:off x="1457018" y="2264413"/>
              <a:ext cx="941671" cy="991869"/>
            </a:xfrm>
            <a:prstGeom prst="rect">
              <a:avLst/>
            </a:prstGeom>
            <a:solidFill>
              <a:srgbClr val="47A0A8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îṧlîḍè"/>
            <p:cNvSpPr/>
            <p:nvPr/>
          </p:nvSpPr>
          <p:spPr bwMode="auto">
            <a:xfrm>
              <a:off x="1388722" y="2317775"/>
              <a:ext cx="9365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" name="íšļïde"/>
            <p:cNvSpPr/>
            <p:nvPr/>
          </p:nvSpPr>
          <p:spPr>
            <a:xfrm>
              <a:off x="1453329" y="2955413"/>
              <a:ext cx="941670" cy="4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8" name="ïSļîḑè"/>
            <p:cNvGrpSpPr/>
            <p:nvPr/>
          </p:nvGrpSpPr>
          <p:grpSpPr>
            <a:xfrm>
              <a:off x="6770880" y="1584000"/>
              <a:ext cx="1561579" cy="1583875"/>
              <a:chOff x="6824437" y="1584000"/>
              <a:chExt cx="1561579" cy="1583875"/>
            </a:xfrm>
          </p:grpSpPr>
          <p:sp>
            <p:nvSpPr>
              <p:cNvPr id="36" name="işḻiḍe"/>
              <p:cNvSpPr/>
              <p:nvPr/>
            </p:nvSpPr>
            <p:spPr bwMode="auto">
              <a:xfrm>
                <a:off x="6883495" y="1584000"/>
                <a:ext cx="1502520" cy="1583875"/>
              </a:xfrm>
              <a:prstGeom prst="rect">
                <a:avLst/>
              </a:prstGeom>
              <a:solidFill>
                <a:srgbClr val="47A0A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îṩḷïḓé"/>
              <p:cNvSpPr/>
              <p:nvPr/>
            </p:nvSpPr>
            <p:spPr bwMode="auto">
              <a:xfrm>
                <a:off x="6880914" y="1926250"/>
                <a:ext cx="150510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400" spc="-113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38" name="iṧļîḓè"/>
              <p:cNvSpPr/>
              <p:nvPr/>
            </p:nvSpPr>
            <p:spPr>
              <a:xfrm>
                <a:off x="6824437" y="2855427"/>
                <a:ext cx="1561578" cy="4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9" name="išḻiḓe"/>
            <p:cNvSpPr/>
            <p:nvPr/>
          </p:nvSpPr>
          <p:spPr bwMode="auto">
            <a:xfrm>
              <a:off x="9629597" y="2479928"/>
              <a:ext cx="1261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0" name="ïṧlïḓè"/>
            <p:cNvSpPr/>
            <p:nvPr/>
          </p:nvSpPr>
          <p:spPr bwMode="auto">
            <a:xfrm>
              <a:off x="7391833" y="3300073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47A0A8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ïṥḷiḋé"/>
            <p:cNvSpPr/>
            <p:nvPr/>
          </p:nvSpPr>
          <p:spPr bwMode="auto">
            <a:xfrm>
              <a:off x="716945" y="4309377"/>
              <a:ext cx="2421816" cy="1834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2" name="îSḻîḑe"/>
            <p:cNvSpPr txBox="1"/>
            <p:nvPr/>
          </p:nvSpPr>
          <p:spPr bwMode="auto">
            <a:xfrm>
              <a:off x="716945" y="3889412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dirty="0"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13" name="iŝ1ïḑé"/>
            <p:cNvSpPr/>
            <p:nvPr/>
          </p:nvSpPr>
          <p:spPr bwMode="auto">
            <a:xfrm>
              <a:off x="3446685" y="4813683"/>
              <a:ext cx="2421816" cy="131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4" name="îš1íḓe"/>
            <p:cNvSpPr/>
            <p:nvPr/>
          </p:nvSpPr>
          <p:spPr bwMode="auto">
            <a:xfrm>
              <a:off x="1768017" y="3391867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47A0A8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íSlîḋé"/>
            <p:cNvSpPr txBox="1"/>
            <p:nvPr/>
          </p:nvSpPr>
          <p:spPr bwMode="auto">
            <a:xfrm>
              <a:off x="3446685" y="4393718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dirty="0"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16" name="ïşḷíde"/>
            <p:cNvSpPr/>
            <p:nvPr/>
          </p:nvSpPr>
          <p:spPr bwMode="auto">
            <a:xfrm>
              <a:off x="9049575" y="4729342"/>
              <a:ext cx="2421816" cy="1414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17" name="ïšļidê"/>
            <p:cNvSpPr/>
            <p:nvPr/>
          </p:nvSpPr>
          <p:spPr bwMode="auto">
            <a:xfrm>
              <a:off x="4497757" y="3912920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8BC4C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íṩlïḋê"/>
            <p:cNvSpPr txBox="1"/>
            <p:nvPr/>
          </p:nvSpPr>
          <p:spPr bwMode="auto">
            <a:xfrm>
              <a:off x="9049575" y="4309377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dirty="0"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19" name="işlîdê"/>
            <p:cNvSpPr/>
            <p:nvPr/>
          </p:nvSpPr>
          <p:spPr bwMode="auto">
            <a:xfrm>
              <a:off x="10100647" y="3811834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8BC4C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>
              <a:endCxn id="33" idx="1"/>
            </p:cNvCxnSpPr>
            <p:nvPr/>
          </p:nvCxnSpPr>
          <p:spPr>
            <a:xfrm>
              <a:off x="2424528" y="2548607"/>
              <a:ext cx="1594038" cy="54956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33" idx="3"/>
              <a:endCxn id="36" idx="1"/>
            </p:cNvCxnSpPr>
            <p:nvPr/>
          </p:nvCxnSpPr>
          <p:spPr>
            <a:xfrm flipV="1">
              <a:off x="5306439" y="2375938"/>
              <a:ext cx="1523499" cy="72223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36" idx="3"/>
              <a:endCxn id="4" idx="1"/>
            </p:cNvCxnSpPr>
            <p:nvPr/>
          </p:nvCxnSpPr>
          <p:spPr>
            <a:xfrm>
              <a:off x="8332458" y="2375938"/>
              <a:ext cx="1284089" cy="53314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ṥḷîďe"/>
            <p:cNvSpPr txBox="1"/>
            <p:nvPr/>
          </p:nvSpPr>
          <p:spPr>
            <a:xfrm rot="1175612">
              <a:off x="2424753" y="2344979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Keyword</a:t>
              </a:r>
            </a:p>
          </p:txBody>
        </p:sp>
        <p:sp>
          <p:nvSpPr>
            <p:cNvPr id="24" name="íšḻíḓé"/>
            <p:cNvSpPr txBox="1"/>
            <p:nvPr/>
          </p:nvSpPr>
          <p:spPr>
            <a:xfrm rot="1424783">
              <a:off x="8320057" y="2188958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Keyword</a:t>
              </a:r>
            </a:p>
          </p:txBody>
        </p:sp>
        <p:sp>
          <p:nvSpPr>
            <p:cNvPr id="25" name="iṣļïďé"/>
            <p:cNvSpPr txBox="1"/>
            <p:nvPr/>
          </p:nvSpPr>
          <p:spPr>
            <a:xfrm rot="19986513">
              <a:off x="5279564" y="2261048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Keyword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180837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134349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968989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işlîďé"/>
            <p:cNvGrpSpPr/>
            <p:nvPr/>
          </p:nvGrpSpPr>
          <p:grpSpPr>
            <a:xfrm>
              <a:off x="4008748" y="2419618"/>
              <a:ext cx="1297691" cy="1357113"/>
              <a:chOff x="3858800" y="2419618"/>
              <a:chExt cx="1297691" cy="1357113"/>
            </a:xfrm>
          </p:grpSpPr>
          <p:sp>
            <p:nvSpPr>
              <p:cNvPr id="33" name="ïŝḻíďè"/>
              <p:cNvSpPr/>
              <p:nvPr/>
            </p:nvSpPr>
            <p:spPr bwMode="auto">
              <a:xfrm>
                <a:off x="3868618" y="2419618"/>
                <a:ext cx="1287873" cy="1357113"/>
              </a:xfrm>
              <a:prstGeom prst="rect">
                <a:avLst/>
              </a:prstGeom>
              <a:solidFill>
                <a:srgbClr val="8BC4CA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ïṥḻíḑe"/>
              <p:cNvSpPr/>
              <p:nvPr/>
            </p:nvSpPr>
            <p:spPr bwMode="auto">
              <a:xfrm>
                <a:off x="3866035" y="2600960"/>
                <a:ext cx="12834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35" name="ísḻidé"/>
              <p:cNvSpPr/>
              <p:nvPr/>
            </p:nvSpPr>
            <p:spPr>
              <a:xfrm>
                <a:off x="3858800" y="3458040"/>
                <a:ext cx="1297691" cy="4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íś1íḓe"/>
            <p:cNvSpPr/>
            <p:nvPr/>
          </p:nvSpPr>
          <p:spPr bwMode="auto">
            <a:xfrm>
              <a:off x="6340761" y="4217582"/>
              <a:ext cx="2421816" cy="192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000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cs typeface="+mn-ea"/>
                  <a:sym typeface="+mn-lt"/>
                </a:rPr>
                <a:t>Adjust the spacing to adapt to Chinese typesetting, use the reference line in PPT.</a:t>
              </a:r>
            </a:p>
          </p:txBody>
        </p:sp>
        <p:sp>
          <p:nvSpPr>
            <p:cNvPr id="31" name="ïSļîḑé"/>
            <p:cNvSpPr txBox="1"/>
            <p:nvPr/>
          </p:nvSpPr>
          <p:spPr bwMode="auto">
            <a:xfrm>
              <a:off x="6340761" y="3797617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dirty="0">
                  <a:cs typeface="+mn-ea"/>
                  <a:sym typeface="+mn-lt"/>
                </a:rPr>
                <a:t>Text here</a:t>
              </a:r>
            </a:p>
          </p:txBody>
        </p:sp>
        <p:sp>
          <p:nvSpPr>
            <p:cNvPr id="32" name="í$1îḓè"/>
            <p:cNvSpPr/>
            <p:nvPr/>
          </p:nvSpPr>
          <p:spPr>
            <a:xfrm>
              <a:off x="9616547" y="3218935"/>
              <a:ext cx="1287873" cy="4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77643" y="544847"/>
            <a:ext cx="3674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47A0A8"/>
                </a:solidFill>
                <a:cs typeface="+mn-ea"/>
                <a:sym typeface="+mn-lt"/>
              </a:rPr>
              <a:t>Main function</a:t>
            </a:r>
            <a:endParaRPr lang="zh-CN" altLang="en-US" sz="4800" b="1" dirty="0">
              <a:solidFill>
                <a:srgbClr val="47A0A8"/>
              </a:solidFill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7951AF2-AF2D-4E1F-BD9F-5E62D014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t="72509" r="36142" b="21208"/>
          <a:stretch/>
        </p:blipFill>
        <p:spPr>
          <a:xfrm>
            <a:off x="11025926" y="714655"/>
            <a:ext cx="376862" cy="5079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ccca8c5-86d3-4fa3-957b-e6811187105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65874" y="325316"/>
            <a:ext cx="5390464" cy="6523610"/>
            <a:chOff x="3400768" y="334390"/>
            <a:chExt cx="5390464" cy="652361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6096000" y="1224036"/>
              <a:ext cx="0" cy="563396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iś1ïḍè"/>
            <p:cNvGrpSpPr/>
            <p:nvPr/>
          </p:nvGrpSpPr>
          <p:grpSpPr>
            <a:xfrm>
              <a:off x="5411924" y="334390"/>
              <a:ext cx="1368152" cy="1525504"/>
              <a:chOff x="5411924" y="0"/>
              <a:chExt cx="1368152" cy="1525504"/>
            </a:xfrm>
          </p:grpSpPr>
          <p:sp>
            <p:nvSpPr>
              <p:cNvPr id="26" name="ïšļídê"/>
              <p:cNvSpPr/>
              <p:nvPr/>
            </p:nvSpPr>
            <p:spPr>
              <a:xfrm>
                <a:off x="5411924" y="0"/>
                <a:ext cx="1368152" cy="1525504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47A0A8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27" name="iṧľîḋe"/>
              <p:cNvGrpSpPr/>
              <p:nvPr/>
            </p:nvGrpSpPr>
            <p:grpSpPr>
              <a:xfrm>
                <a:off x="5512436" y="301468"/>
                <a:ext cx="1167129" cy="855428"/>
                <a:chOff x="5517168" y="298487"/>
                <a:chExt cx="1167129" cy="855428"/>
              </a:xfrm>
            </p:grpSpPr>
            <p:sp>
              <p:nvSpPr>
                <p:cNvPr id="28" name="íşļiḑé"/>
                <p:cNvSpPr txBox="1"/>
                <p:nvPr/>
              </p:nvSpPr>
              <p:spPr>
                <a:xfrm>
                  <a:off x="5517168" y="907847"/>
                  <a:ext cx="1167129" cy="24606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>
                  <a:normAutofit fontScale="85000" lnSpcReduction="20000"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CONTENTS</a:t>
                  </a:r>
                </a:p>
              </p:txBody>
            </p:sp>
            <p:sp>
              <p:nvSpPr>
                <p:cNvPr id="29" name="íṡļîdé"/>
                <p:cNvSpPr/>
                <p:nvPr/>
              </p:nvSpPr>
              <p:spPr bwMode="auto">
                <a:xfrm>
                  <a:off x="5885515" y="298487"/>
                  <a:ext cx="430432" cy="430432"/>
                </a:xfrm>
                <a:custGeom>
                  <a:avLst/>
                  <a:gdLst>
                    <a:gd name="connsiteX0" fmla="*/ 158750 w 508000"/>
                    <a:gd name="connsiteY0" fmla="*/ 345281 h 508000"/>
                    <a:gd name="connsiteX1" fmla="*/ 158750 w 508000"/>
                    <a:gd name="connsiteY1" fmla="*/ 377031 h 508000"/>
                    <a:gd name="connsiteX2" fmla="*/ 349250 w 508000"/>
                    <a:gd name="connsiteY2" fmla="*/ 377031 h 508000"/>
                    <a:gd name="connsiteX3" fmla="*/ 349250 w 508000"/>
                    <a:gd name="connsiteY3" fmla="*/ 345281 h 508000"/>
                    <a:gd name="connsiteX4" fmla="*/ 99219 w 508000"/>
                    <a:gd name="connsiteY4" fmla="*/ 257969 h 508000"/>
                    <a:gd name="connsiteX5" fmla="*/ 416719 w 508000"/>
                    <a:gd name="connsiteY5" fmla="*/ 257969 h 508000"/>
                    <a:gd name="connsiteX6" fmla="*/ 416719 w 508000"/>
                    <a:gd name="connsiteY6" fmla="*/ 285750 h 508000"/>
                    <a:gd name="connsiteX7" fmla="*/ 99219 w 508000"/>
                    <a:gd name="connsiteY7" fmla="*/ 285750 h 508000"/>
                    <a:gd name="connsiteX8" fmla="*/ 99219 w 508000"/>
                    <a:gd name="connsiteY8" fmla="*/ 186531 h 508000"/>
                    <a:gd name="connsiteX9" fmla="*/ 416719 w 508000"/>
                    <a:gd name="connsiteY9" fmla="*/ 186531 h 508000"/>
                    <a:gd name="connsiteX10" fmla="*/ 416719 w 508000"/>
                    <a:gd name="connsiteY10" fmla="*/ 218281 h 508000"/>
                    <a:gd name="connsiteX11" fmla="*/ 99219 w 508000"/>
                    <a:gd name="connsiteY11" fmla="*/ 218281 h 508000"/>
                    <a:gd name="connsiteX12" fmla="*/ 130969 w 508000"/>
                    <a:gd name="connsiteY12" fmla="*/ 127000 h 508000"/>
                    <a:gd name="connsiteX13" fmla="*/ 377032 w 508000"/>
                    <a:gd name="connsiteY13" fmla="*/ 127000 h 508000"/>
                    <a:gd name="connsiteX14" fmla="*/ 377032 w 508000"/>
                    <a:gd name="connsiteY14" fmla="*/ 158750 h 508000"/>
                    <a:gd name="connsiteX15" fmla="*/ 130969 w 508000"/>
                    <a:gd name="connsiteY15" fmla="*/ 158750 h 508000"/>
                    <a:gd name="connsiteX16" fmla="*/ 130969 w 508000"/>
                    <a:gd name="connsiteY16" fmla="*/ 59531 h 508000"/>
                    <a:gd name="connsiteX17" fmla="*/ 377032 w 508000"/>
                    <a:gd name="connsiteY17" fmla="*/ 59531 h 508000"/>
                    <a:gd name="connsiteX18" fmla="*/ 377032 w 508000"/>
                    <a:gd name="connsiteY18" fmla="*/ 99219 h 508000"/>
                    <a:gd name="connsiteX19" fmla="*/ 130969 w 508000"/>
                    <a:gd name="connsiteY19" fmla="*/ 99219 h 508000"/>
                    <a:gd name="connsiteX20" fmla="*/ 99219 w 508000"/>
                    <a:gd name="connsiteY20" fmla="*/ 27781 h 508000"/>
                    <a:gd name="connsiteX21" fmla="*/ 31750 w 508000"/>
                    <a:gd name="connsiteY21" fmla="*/ 317500 h 508000"/>
                    <a:gd name="connsiteX22" fmla="*/ 480219 w 508000"/>
                    <a:gd name="connsiteY22" fmla="*/ 317500 h 508000"/>
                    <a:gd name="connsiteX23" fmla="*/ 416719 w 508000"/>
                    <a:gd name="connsiteY23" fmla="*/ 27781 h 508000"/>
                    <a:gd name="connsiteX24" fmla="*/ 59531 w 508000"/>
                    <a:gd name="connsiteY24" fmla="*/ 0 h 508000"/>
                    <a:gd name="connsiteX25" fmla="*/ 448469 w 508000"/>
                    <a:gd name="connsiteY25" fmla="*/ 0 h 508000"/>
                    <a:gd name="connsiteX26" fmla="*/ 508000 w 508000"/>
                    <a:gd name="connsiteY26" fmla="*/ 317500 h 508000"/>
                    <a:gd name="connsiteX27" fmla="*/ 480219 w 508000"/>
                    <a:gd name="connsiteY27" fmla="*/ 508000 h 508000"/>
                    <a:gd name="connsiteX28" fmla="*/ 31750 w 508000"/>
                    <a:gd name="connsiteY28" fmla="*/ 508000 h 508000"/>
                    <a:gd name="connsiteX29" fmla="*/ 0 w 508000"/>
                    <a:gd name="connsiteY29" fmla="*/ 317500 h 5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08000" h="508000">
                      <a:moveTo>
                        <a:pt x="158750" y="345281"/>
                      </a:moveTo>
                      <a:lnTo>
                        <a:pt x="158750" y="377031"/>
                      </a:lnTo>
                      <a:lnTo>
                        <a:pt x="349250" y="377031"/>
                      </a:lnTo>
                      <a:lnTo>
                        <a:pt x="349250" y="345281"/>
                      </a:lnTo>
                      <a:close/>
                      <a:moveTo>
                        <a:pt x="99219" y="257969"/>
                      </a:moveTo>
                      <a:lnTo>
                        <a:pt x="416719" y="257969"/>
                      </a:lnTo>
                      <a:lnTo>
                        <a:pt x="416719" y="285750"/>
                      </a:lnTo>
                      <a:lnTo>
                        <a:pt x="99219" y="285750"/>
                      </a:lnTo>
                      <a:close/>
                      <a:moveTo>
                        <a:pt x="99219" y="186531"/>
                      </a:moveTo>
                      <a:lnTo>
                        <a:pt x="416719" y="186531"/>
                      </a:lnTo>
                      <a:lnTo>
                        <a:pt x="416719" y="218281"/>
                      </a:lnTo>
                      <a:lnTo>
                        <a:pt x="99219" y="218281"/>
                      </a:lnTo>
                      <a:close/>
                      <a:moveTo>
                        <a:pt x="130969" y="127000"/>
                      </a:moveTo>
                      <a:lnTo>
                        <a:pt x="377032" y="127000"/>
                      </a:lnTo>
                      <a:lnTo>
                        <a:pt x="377032" y="158750"/>
                      </a:lnTo>
                      <a:lnTo>
                        <a:pt x="130969" y="158750"/>
                      </a:lnTo>
                      <a:close/>
                      <a:moveTo>
                        <a:pt x="130969" y="59531"/>
                      </a:moveTo>
                      <a:lnTo>
                        <a:pt x="377032" y="59531"/>
                      </a:lnTo>
                      <a:lnTo>
                        <a:pt x="377032" y="99219"/>
                      </a:lnTo>
                      <a:lnTo>
                        <a:pt x="130969" y="99219"/>
                      </a:lnTo>
                      <a:close/>
                      <a:moveTo>
                        <a:pt x="99219" y="27781"/>
                      </a:moveTo>
                      <a:lnTo>
                        <a:pt x="31750" y="317500"/>
                      </a:lnTo>
                      <a:lnTo>
                        <a:pt x="480219" y="317500"/>
                      </a:lnTo>
                      <a:lnTo>
                        <a:pt x="416719" y="27781"/>
                      </a:lnTo>
                      <a:close/>
                      <a:moveTo>
                        <a:pt x="59531" y="0"/>
                      </a:moveTo>
                      <a:lnTo>
                        <a:pt x="448469" y="0"/>
                      </a:lnTo>
                      <a:lnTo>
                        <a:pt x="508000" y="317500"/>
                      </a:lnTo>
                      <a:lnTo>
                        <a:pt x="480219" y="508000"/>
                      </a:lnTo>
                      <a:lnTo>
                        <a:pt x="31750" y="508000"/>
                      </a:lnTo>
                      <a:lnTo>
                        <a:pt x="0" y="3175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íšľîḍé"/>
            <p:cNvSpPr/>
            <p:nvPr/>
          </p:nvSpPr>
          <p:spPr bwMode="auto">
            <a:xfrm>
              <a:off x="5987988" y="2129428"/>
              <a:ext cx="216024" cy="216024"/>
            </a:xfrm>
            <a:prstGeom prst="ellipse">
              <a:avLst/>
            </a:prstGeom>
            <a:solidFill>
              <a:srgbClr val="47A0A8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ï$ḻíďê"/>
            <p:cNvSpPr/>
            <p:nvPr/>
          </p:nvSpPr>
          <p:spPr bwMode="auto">
            <a:xfrm>
              <a:off x="5987988" y="2949376"/>
              <a:ext cx="216024" cy="216024"/>
            </a:xfrm>
            <a:prstGeom prst="ellipse">
              <a:avLst/>
            </a:prstGeom>
            <a:solidFill>
              <a:srgbClr val="8BC4CA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îṣľíḑè"/>
            <p:cNvSpPr/>
            <p:nvPr/>
          </p:nvSpPr>
          <p:spPr bwMode="auto">
            <a:xfrm>
              <a:off x="5987988" y="3769324"/>
              <a:ext cx="216024" cy="216024"/>
            </a:xfrm>
            <a:prstGeom prst="ellipse">
              <a:avLst/>
            </a:prstGeom>
            <a:solidFill>
              <a:srgbClr val="8BC4CA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ísḻiḍê"/>
            <p:cNvSpPr/>
            <p:nvPr/>
          </p:nvSpPr>
          <p:spPr bwMode="auto">
            <a:xfrm>
              <a:off x="5987988" y="4589272"/>
              <a:ext cx="216024" cy="216024"/>
            </a:xfrm>
            <a:prstGeom prst="ellipse">
              <a:avLst/>
            </a:prstGeom>
            <a:solidFill>
              <a:srgbClr val="47A0A8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îş1iḑê"/>
            <p:cNvSpPr/>
            <p:nvPr/>
          </p:nvSpPr>
          <p:spPr bwMode="auto">
            <a:xfrm>
              <a:off x="5987988" y="5409220"/>
              <a:ext cx="216024" cy="216024"/>
            </a:xfrm>
            <a:prstGeom prst="ellipse">
              <a:avLst/>
            </a:prstGeom>
            <a:solidFill>
              <a:srgbClr val="8BC4CA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îsļíḋê"/>
            <p:cNvGrpSpPr/>
            <p:nvPr/>
          </p:nvGrpSpPr>
          <p:grpSpPr>
            <a:xfrm>
              <a:off x="6204012" y="1900350"/>
              <a:ext cx="2587220" cy="939978"/>
              <a:chOff x="6204012" y="1900350"/>
              <a:chExt cx="2587220" cy="939978"/>
            </a:xfrm>
          </p:grpSpPr>
          <p:sp>
            <p:nvSpPr>
              <p:cNvPr id="24" name="îṥliḋè"/>
              <p:cNvSpPr/>
              <p:nvPr/>
            </p:nvSpPr>
            <p:spPr>
              <a:xfrm>
                <a:off x="6204012" y="1900350"/>
                <a:ext cx="2587220" cy="403967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/>
              <a:p>
                <a:r>
                  <a:rPr lang="en-US" altLang="zh-CN" sz="1600" b="1" dirty="0"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5" name="ï$ľïḋê"/>
              <p:cNvSpPr/>
              <p:nvPr/>
            </p:nvSpPr>
            <p:spPr>
              <a:xfrm>
                <a:off x="6204012" y="2304317"/>
                <a:ext cx="2587220" cy="53601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2" name="iŝ1iďè"/>
            <p:cNvGrpSpPr/>
            <p:nvPr/>
          </p:nvGrpSpPr>
          <p:grpSpPr>
            <a:xfrm>
              <a:off x="6204012" y="3521572"/>
              <a:ext cx="2587220" cy="939978"/>
              <a:chOff x="6204012" y="3769324"/>
              <a:chExt cx="2587220" cy="939978"/>
            </a:xfrm>
          </p:grpSpPr>
          <p:sp>
            <p:nvSpPr>
              <p:cNvPr id="22" name="ïs1ïḍê"/>
              <p:cNvSpPr/>
              <p:nvPr/>
            </p:nvSpPr>
            <p:spPr>
              <a:xfrm>
                <a:off x="6204012" y="3769324"/>
                <a:ext cx="2587220" cy="403967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/>
              <a:p>
                <a:r>
                  <a:rPr lang="en-US" altLang="zh-CN" sz="1600" b="1" dirty="0"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işḷiḋê"/>
              <p:cNvSpPr/>
              <p:nvPr/>
            </p:nvSpPr>
            <p:spPr>
              <a:xfrm>
                <a:off x="6204012" y="4173291"/>
                <a:ext cx="2587220" cy="53601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3" name="iṡḻiďè"/>
            <p:cNvGrpSpPr/>
            <p:nvPr/>
          </p:nvGrpSpPr>
          <p:grpSpPr>
            <a:xfrm>
              <a:off x="6204012" y="5142793"/>
              <a:ext cx="2587220" cy="939978"/>
              <a:chOff x="6204012" y="5409220"/>
              <a:chExt cx="2587220" cy="939978"/>
            </a:xfrm>
          </p:grpSpPr>
          <p:sp>
            <p:nvSpPr>
              <p:cNvPr id="20" name="ïśľîdè"/>
              <p:cNvSpPr/>
              <p:nvPr/>
            </p:nvSpPr>
            <p:spPr>
              <a:xfrm>
                <a:off x="6204012" y="5409220"/>
                <a:ext cx="2587220" cy="403967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/>
              <a:p>
                <a:r>
                  <a:rPr lang="en-US" altLang="zh-CN" sz="1600" b="1" dirty="0"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1" name="îšḷiḓè"/>
              <p:cNvSpPr/>
              <p:nvPr/>
            </p:nvSpPr>
            <p:spPr>
              <a:xfrm>
                <a:off x="6204012" y="5813187"/>
                <a:ext cx="2587220" cy="53601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4" name="iśḻíďe"/>
            <p:cNvGrpSpPr/>
            <p:nvPr/>
          </p:nvGrpSpPr>
          <p:grpSpPr>
            <a:xfrm>
              <a:off x="3400768" y="2710961"/>
              <a:ext cx="2587220" cy="939978"/>
              <a:chOff x="3400768" y="2639041"/>
              <a:chExt cx="2587220" cy="939978"/>
            </a:xfrm>
          </p:grpSpPr>
          <p:sp>
            <p:nvSpPr>
              <p:cNvPr id="18" name="îṡľiḍè"/>
              <p:cNvSpPr/>
              <p:nvPr/>
            </p:nvSpPr>
            <p:spPr>
              <a:xfrm>
                <a:off x="3400768" y="2639041"/>
                <a:ext cx="2587220" cy="403967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/>
              <a:p>
                <a:pPr algn="r"/>
                <a:r>
                  <a:rPr lang="en-US" altLang="zh-CN" sz="1600" b="1" dirty="0"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ïṡḻiḋè"/>
              <p:cNvSpPr/>
              <p:nvPr/>
            </p:nvSpPr>
            <p:spPr>
              <a:xfrm>
                <a:off x="3400768" y="3043008"/>
                <a:ext cx="2587220" cy="53601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5" name="íS1íďè"/>
            <p:cNvGrpSpPr/>
            <p:nvPr/>
          </p:nvGrpSpPr>
          <p:grpSpPr>
            <a:xfrm>
              <a:off x="3400768" y="4332183"/>
              <a:ext cx="2587220" cy="939978"/>
              <a:chOff x="3400768" y="4551556"/>
              <a:chExt cx="2587220" cy="939978"/>
            </a:xfrm>
          </p:grpSpPr>
          <p:sp>
            <p:nvSpPr>
              <p:cNvPr id="16" name="îṧľiďé"/>
              <p:cNvSpPr/>
              <p:nvPr/>
            </p:nvSpPr>
            <p:spPr>
              <a:xfrm>
                <a:off x="3400768" y="4551556"/>
                <a:ext cx="2587220" cy="403967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/>
              <a:p>
                <a:pPr algn="r"/>
                <a:r>
                  <a:rPr lang="en-US" altLang="zh-CN" sz="1600" b="1" dirty="0">
                    <a:cs typeface="+mn-ea"/>
                    <a:sym typeface="+mn-lt"/>
                  </a:rPr>
                  <a:t>Text here</a:t>
                </a:r>
                <a:endParaRPr lang="zh-CN" alt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17" name="iślíḍe"/>
              <p:cNvSpPr/>
              <p:nvPr/>
            </p:nvSpPr>
            <p:spPr>
              <a:xfrm>
                <a:off x="3400768" y="4955523"/>
                <a:ext cx="2587220" cy="536011"/>
              </a:xfrm>
              <a:prstGeom prst="rect">
                <a:avLst/>
              </a:prstGeom>
            </p:spPr>
            <p:txBody>
              <a:bodyPr wrap="square" lIns="90000" tIns="46800" rIns="90000" bIns="468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100" dirty="0">
                    <a:cs typeface="+mn-ea"/>
                    <a:sym typeface="+mn-lt"/>
                  </a:rPr>
                  <a:t>Copy paste fonts. Choose the only option to retain text.</a:t>
                </a:r>
              </a:p>
            </p:txBody>
          </p:sp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BDCE3D04-3CD3-40AE-9784-CC742791AE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84"/>
          <a:stretch/>
        </p:blipFill>
        <p:spPr>
          <a:xfrm rot="16200000">
            <a:off x="-1284268" y="1270058"/>
            <a:ext cx="6863138" cy="429459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3" y="14106"/>
            <a:ext cx="1152427" cy="114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日系小清新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43eb90-8a90-4d48-9a03-e25be33eccb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8c429c-ec29-489a-b156-ab7057ef6c8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d932c7a-6740-4d28-ba27-ba3fcccf083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0c9b532-ab5b-4d1e-aa02-9b8e147c07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8de0ab-3dad-4098-896f-7ce913f98de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cca8c5-86d3-4fa3-957b-e6811187105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5efbf9-9783-4ffa-888e-fd8441f41c8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aaa325-f67a-43b5-ae35-a6f53a7a142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8ead439-05e9-4e68-8eb7-97599e10d1b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l2rfsck">
      <a:majorFont>
        <a:latin typeface="字魂5号-无外润黑体"/>
        <a:ea typeface="字魂58号-创中黑"/>
        <a:cs typeface=""/>
      </a:majorFont>
      <a:minorFont>
        <a:latin typeface="字魂5号-无外润黑体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1205</Words>
  <Application>Microsoft Office PowerPoint</Application>
  <PresentationFormat>宽屏</PresentationFormat>
  <Paragraphs>209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字魂5号-无外润黑体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日系小清新ppt模板</dc:title>
  <dc:creator>ASUS</dc:creator>
  <cp:lastModifiedBy> </cp:lastModifiedBy>
  <cp:revision>119</cp:revision>
  <dcterms:created xsi:type="dcterms:W3CDTF">2018-06-03T04:39:00Z</dcterms:created>
  <dcterms:modified xsi:type="dcterms:W3CDTF">2019-07-30T08:08:11Z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2052-10.1.0.6929</vt:lpwstr>
  </property>
</Properties>
</file>